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_v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11480"/>
            <a:ext cx="1174459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11535" y="502920"/>
            <a:ext cx="914400" cy="5029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11535" y="594360"/>
            <a:ext cx="914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MATRICE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188720"/>
            <a:ext cx="11430000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800" b="1">
                <a:solidFill>
                  <a:srgbClr val="0A2540"/>
                </a:solidFill>
                <a:latin typeface="Calibri"/>
              </a:rPr>
              <a:t>Matrice des droits par rôle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691640"/>
            <a:ext cx="457200" cy="457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783080"/>
            <a:ext cx="11430000" cy="29260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Qui peut faire quoi sur Pulse — vue d'ensemble en une seule slide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2286000"/>
            <a:ext cx="4206240" cy="64008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02920" y="2487168"/>
            <a:ext cx="393192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1">
                <a:solidFill>
                  <a:srgbClr val="FFFFFF"/>
                </a:solidFill>
                <a:latin typeface="Calibri"/>
              </a:rPr>
              <a:t>Actions / Droits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2286000"/>
            <a:ext cx="1078992" cy="64008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17720" y="2368296"/>
            <a:ext cx="987552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Super
admin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0992" y="2286000"/>
            <a:ext cx="1078992" cy="64008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696712" y="2368296"/>
            <a:ext cx="987552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Admin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29984" y="2286000"/>
            <a:ext cx="1078992" cy="64008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775704" y="2368296"/>
            <a:ext cx="987552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Direction
commerciale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08976" y="2286000"/>
            <a:ext cx="1078992" cy="640080"/>
          </a:xfrm>
          <a:prstGeom prst="rect">
            <a:avLst/>
          </a:prstGeom>
          <a:solidFill>
            <a:srgbClr val="00B4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854696" y="2368296"/>
            <a:ext cx="987552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HRBP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87968" y="2286000"/>
            <a:ext cx="1078992" cy="640080"/>
          </a:xfrm>
          <a:prstGeom prst="rect">
            <a:avLst/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33688" y="2368296"/>
            <a:ext cx="987552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Service
formation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66960" y="2286000"/>
            <a:ext cx="1078992" cy="640080"/>
          </a:xfrm>
          <a:prstGeom prst="rect">
            <a:avLst/>
          </a:prstGeom>
          <a:solidFill>
            <a:srgbClr val="849B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012680" y="2368296"/>
            <a:ext cx="987552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Direction
régionale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45952" y="2286000"/>
            <a:ext cx="1078992" cy="640080"/>
          </a:xfrm>
          <a:prstGeom prst="rect">
            <a:avLst/>
          </a:prstGeom>
          <a:solidFill>
            <a:srgbClr val="6474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091672" y="2368296"/>
            <a:ext cx="987552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Calibri"/>
              </a:rPr>
              <a:t>Collab.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5760" y="2926080"/>
            <a:ext cx="4206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502920" y="2990088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Créer une tenant (entreprise)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0" y="292608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572000" y="294436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50992" y="292608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5650992" y="294436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29984" y="292608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729984" y="294436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08976" y="292608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7808976" y="294436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887968" y="292608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8887968" y="294436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966960" y="292608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966960" y="294436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045952" y="292608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11045952" y="294436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5760" y="3218688"/>
            <a:ext cx="4206240" cy="292608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502920" y="3282696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Créer un utilisateur (tous rôles)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72000" y="321868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4572000" y="323697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50992" y="321868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5650992" y="323697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29984" y="321868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6729984" y="323697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808976" y="321868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7808976" y="323697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887968" y="3218688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8887968" y="323697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966960" y="3218688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9966960" y="323697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045952" y="3218688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11045952" y="323697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760" y="3511296"/>
            <a:ext cx="4206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502920" y="3575304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Créer un collaborateur (sa région)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572000" y="351129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1" name="TextBox 60"/>
          <p:cNvSpPr txBox="1"/>
          <p:nvPr/>
        </p:nvSpPr>
        <p:spPr>
          <a:xfrm>
            <a:off x="4572000" y="352958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50992" y="351129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5650992" y="352958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729984" y="351129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5" name="TextBox 64"/>
          <p:cNvSpPr txBox="1"/>
          <p:nvPr/>
        </p:nvSpPr>
        <p:spPr>
          <a:xfrm>
            <a:off x="6729984" y="352958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808976" y="351129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7808976" y="352958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887968" y="3511296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8887968" y="352958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966960" y="351129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1" name="TextBox 70"/>
          <p:cNvSpPr txBox="1"/>
          <p:nvPr/>
        </p:nvSpPr>
        <p:spPr>
          <a:xfrm>
            <a:off x="9966960" y="352958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045952" y="3511296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3" name="TextBox 72"/>
          <p:cNvSpPr txBox="1"/>
          <p:nvPr/>
        </p:nvSpPr>
        <p:spPr>
          <a:xfrm>
            <a:off x="11045952" y="352958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65760" y="3803904"/>
            <a:ext cx="4206240" cy="292608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5" name="TextBox 74"/>
          <p:cNvSpPr txBox="1"/>
          <p:nvPr/>
        </p:nvSpPr>
        <p:spPr>
          <a:xfrm>
            <a:off x="502920" y="3867912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Créer une équipe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72000" y="380390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7" name="TextBox 76"/>
          <p:cNvSpPr txBox="1"/>
          <p:nvPr/>
        </p:nvSpPr>
        <p:spPr>
          <a:xfrm>
            <a:off x="4572000" y="382219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650992" y="380390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5650992" y="382219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729984" y="380390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1" name="TextBox 80"/>
          <p:cNvSpPr txBox="1"/>
          <p:nvPr/>
        </p:nvSpPr>
        <p:spPr>
          <a:xfrm>
            <a:off x="6729984" y="382219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808976" y="380390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3" name="TextBox 82"/>
          <p:cNvSpPr txBox="1"/>
          <p:nvPr/>
        </p:nvSpPr>
        <p:spPr>
          <a:xfrm>
            <a:off x="7808976" y="382219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887968" y="380390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5" name="TextBox 84"/>
          <p:cNvSpPr txBox="1"/>
          <p:nvPr/>
        </p:nvSpPr>
        <p:spPr>
          <a:xfrm>
            <a:off x="8887968" y="382219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966960" y="380390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7" name="TextBox 86"/>
          <p:cNvSpPr txBox="1"/>
          <p:nvPr/>
        </p:nvSpPr>
        <p:spPr>
          <a:xfrm>
            <a:off x="9966960" y="382219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045952" y="380390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9" name="TextBox 88"/>
          <p:cNvSpPr txBox="1"/>
          <p:nvPr/>
        </p:nvSpPr>
        <p:spPr>
          <a:xfrm>
            <a:off x="11045952" y="382219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5760" y="4096512"/>
            <a:ext cx="4206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1" name="TextBox 90"/>
          <p:cNvSpPr txBox="1"/>
          <p:nvPr/>
        </p:nvSpPr>
        <p:spPr>
          <a:xfrm>
            <a:off x="502920" y="4160520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Supprimer un collaborateur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572000" y="4096512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3" name="TextBox 92"/>
          <p:cNvSpPr txBox="1"/>
          <p:nvPr/>
        </p:nvSpPr>
        <p:spPr>
          <a:xfrm>
            <a:off x="4572000" y="411480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650992" y="4096512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5" name="TextBox 94"/>
          <p:cNvSpPr txBox="1"/>
          <p:nvPr/>
        </p:nvSpPr>
        <p:spPr>
          <a:xfrm>
            <a:off x="5650992" y="411480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729984" y="4096512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7" name="TextBox 96"/>
          <p:cNvSpPr txBox="1"/>
          <p:nvPr/>
        </p:nvSpPr>
        <p:spPr>
          <a:xfrm>
            <a:off x="6729984" y="411480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808976" y="4096512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9" name="TextBox 98"/>
          <p:cNvSpPr txBox="1"/>
          <p:nvPr/>
        </p:nvSpPr>
        <p:spPr>
          <a:xfrm>
            <a:off x="7808976" y="411480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887968" y="4096512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1" name="TextBox 100"/>
          <p:cNvSpPr txBox="1"/>
          <p:nvPr/>
        </p:nvSpPr>
        <p:spPr>
          <a:xfrm>
            <a:off x="8887968" y="411480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966960" y="4096512"/>
            <a:ext cx="1078992" cy="292608"/>
          </a:xfrm>
          <a:prstGeom prst="rect">
            <a:avLst/>
          </a:prstGeom>
          <a:solidFill>
            <a:srgbClr val="FEF3C7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3" name="TextBox 102"/>
          <p:cNvSpPr txBox="1"/>
          <p:nvPr/>
        </p:nvSpPr>
        <p:spPr>
          <a:xfrm>
            <a:off x="9966960" y="411480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D97706"/>
                </a:solidFill>
                <a:latin typeface="Calibri"/>
              </a:rPr>
              <a:t>◐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1045952" y="4096512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5" name="TextBox 104"/>
          <p:cNvSpPr txBox="1"/>
          <p:nvPr/>
        </p:nvSpPr>
        <p:spPr>
          <a:xfrm>
            <a:off x="11045952" y="411480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65760" y="4389120"/>
            <a:ext cx="4206240" cy="292608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7" name="TextBox 106"/>
          <p:cNvSpPr txBox="1"/>
          <p:nvPr/>
        </p:nvSpPr>
        <p:spPr>
          <a:xfrm>
            <a:off x="502920" y="4453128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Supprimer une équipe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572000" y="438912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9" name="TextBox 108"/>
          <p:cNvSpPr txBox="1"/>
          <p:nvPr/>
        </p:nvSpPr>
        <p:spPr>
          <a:xfrm>
            <a:off x="4572000" y="440740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650992" y="438912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1" name="TextBox 110"/>
          <p:cNvSpPr txBox="1"/>
          <p:nvPr/>
        </p:nvSpPr>
        <p:spPr>
          <a:xfrm>
            <a:off x="5650992" y="440740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729984" y="438912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3" name="TextBox 112"/>
          <p:cNvSpPr txBox="1"/>
          <p:nvPr/>
        </p:nvSpPr>
        <p:spPr>
          <a:xfrm>
            <a:off x="6729984" y="440740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808976" y="438912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5" name="TextBox 114"/>
          <p:cNvSpPr txBox="1"/>
          <p:nvPr/>
        </p:nvSpPr>
        <p:spPr>
          <a:xfrm>
            <a:off x="7808976" y="440740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887968" y="438912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7" name="TextBox 116"/>
          <p:cNvSpPr txBox="1"/>
          <p:nvPr/>
        </p:nvSpPr>
        <p:spPr>
          <a:xfrm>
            <a:off x="8887968" y="440740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966960" y="438912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9" name="TextBox 118"/>
          <p:cNvSpPr txBox="1"/>
          <p:nvPr/>
        </p:nvSpPr>
        <p:spPr>
          <a:xfrm>
            <a:off x="9966960" y="440740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1045952" y="4389120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1" name="TextBox 120"/>
          <p:cNvSpPr txBox="1"/>
          <p:nvPr/>
        </p:nvSpPr>
        <p:spPr>
          <a:xfrm>
            <a:off x="11045952" y="440740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65760" y="4681728"/>
            <a:ext cx="4206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3" name="TextBox 122"/>
          <p:cNvSpPr txBox="1"/>
          <p:nvPr/>
        </p:nvSpPr>
        <p:spPr>
          <a:xfrm>
            <a:off x="502920" y="4745736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Saisir une évaluation (T0 + finale)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572000" y="468172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5" name="TextBox 124"/>
          <p:cNvSpPr txBox="1"/>
          <p:nvPr/>
        </p:nvSpPr>
        <p:spPr>
          <a:xfrm>
            <a:off x="4572000" y="470001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650992" y="468172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7" name="TextBox 126"/>
          <p:cNvSpPr txBox="1"/>
          <p:nvPr/>
        </p:nvSpPr>
        <p:spPr>
          <a:xfrm>
            <a:off x="5650992" y="470001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729984" y="468172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9" name="TextBox 128"/>
          <p:cNvSpPr txBox="1"/>
          <p:nvPr/>
        </p:nvSpPr>
        <p:spPr>
          <a:xfrm>
            <a:off x="6729984" y="470001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808976" y="4681728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1" name="TextBox 130"/>
          <p:cNvSpPr txBox="1"/>
          <p:nvPr/>
        </p:nvSpPr>
        <p:spPr>
          <a:xfrm>
            <a:off x="7808976" y="470001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887968" y="4681728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3" name="TextBox 132"/>
          <p:cNvSpPr txBox="1"/>
          <p:nvPr/>
        </p:nvSpPr>
        <p:spPr>
          <a:xfrm>
            <a:off x="8887968" y="470001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9966960" y="468172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5" name="TextBox 134"/>
          <p:cNvSpPr txBox="1"/>
          <p:nvPr/>
        </p:nvSpPr>
        <p:spPr>
          <a:xfrm>
            <a:off x="9966960" y="470001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1045952" y="4681728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7" name="TextBox 136"/>
          <p:cNvSpPr txBox="1"/>
          <p:nvPr/>
        </p:nvSpPr>
        <p:spPr>
          <a:xfrm>
            <a:off x="11045952" y="470001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65760" y="4974336"/>
            <a:ext cx="4206240" cy="292608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9" name="TextBox 138"/>
          <p:cNvSpPr txBox="1"/>
          <p:nvPr/>
        </p:nvSpPr>
        <p:spPr>
          <a:xfrm>
            <a:off x="502920" y="5038344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Éditer le PDI (axe prioritaire)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72000" y="497433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1" name="TextBox 140"/>
          <p:cNvSpPr txBox="1"/>
          <p:nvPr/>
        </p:nvSpPr>
        <p:spPr>
          <a:xfrm>
            <a:off x="4572000" y="499262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650992" y="497433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3" name="TextBox 142"/>
          <p:cNvSpPr txBox="1"/>
          <p:nvPr/>
        </p:nvSpPr>
        <p:spPr>
          <a:xfrm>
            <a:off x="5650992" y="499262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729984" y="4974336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5" name="TextBox 144"/>
          <p:cNvSpPr txBox="1"/>
          <p:nvPr/>
        </p:nvSpPr>
        <p:spPr>
          <a:xfrm>
            <a:off x="6729984" y="499262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808976" y="4974336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7" name="TextBox 146"/>
          <p:cNvSpPr txBox="1"/>
          <p:nvPr/>
        </p:nvSpPr>
        <p:spPr>
          <a:xfrm>
            <a:off x="7808976" y="499262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8887968" y="4974336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9" name="TextBox 148"/>
          <p:cNvSpPr txBox="1"/>
          <p:nvPr/>
        </p:nvSpPr>
        <p:spPr>
          <a:xfrm>
            <a:off x="8887968" y="499262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9966960" y="497433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1" name="TextBox 150"/>
          <p:cNvSpPr txBox="1"/>
          <p:nvPr/>
        </p:nvSpPr>
        <p:spPr>
          <a:xfrm>
            <a:off x="9966960" y="499262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1045952" y="4974336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3" name="TextBox 152"/>
          <p:cNvSpPr txBox="1"/>
          <p:nvPr/>
        </p:nvSpPr>
        <p:spPr>
          <a:xfrm>
            <a:off x="11045952" y="499262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65760" y="5266944"/>
            <a:ext cx="4206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5" name="TextBox 154"/>
          <p:cNvSpPr txBox="1"/>
          <p:nvPr/>
        </p:nvSpPr>
        <p:spPr>
          <a:xfrm>
            <a:off x="502920" y="5330952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Voir Pilotage (synthèse)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4572000" y="526694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7" name="TextBox 156"/>
          <p:cNvSpPr txBox="1"/>
          <p:nvPr/>
        </p:nvSpPr>
        <p:spPr>
          <a:xfrm>
            <a:off x="4572000" y="528523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5650992" y="526694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9" name="TextBox 158"/>
          <p:cNvSpPr txBox="1"/>
          <p:nvPr/>
        </p:nvSpPr>
        <p:spPr>
          <a:xfrm>
            <a:off x="5650992" y="528523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6729984" y="526694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1" name="TextBox 160"/>
          <p:cNvSpPr txBox="1"/>
          <p:nvPr/>
        </p:nvSpPr>
        <p:spPr>
          <a:xfrm>
            <a:off x="6729984" y="528523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7808976" y="526694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3" name="TextBox 162"/>
          <p:cNvSpPr txBox="1"/>
          <p:nvPr/>
        </p:nvSpPr>
        <p:spPr>
          <a:xfrm>
            <a:off x="7808976" y="528523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8887968" y="526694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5" name="TextBox 164"/>
          <p:cNvSpPr txBox="1"/>
          <p:nvPr/>
        </p:nvSpPr>
        <p:spPr>
          <a:xfrm>
            <a:off x="8887968" y="528523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9966960" y="5266944"/>
            <a:ext cx="1078992" cy="292608"/>
          </a:xfrm>
          <a:prstGeom prst="rect">
            <a:avLst/>
          </a:prstGeom>
          <a:solidFill>
            <a:srgbClr val="FEF3C7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7" name="TextBox 166"/>
          <p:cNvSpPr txBox="1"/>
          <p:nvPr/>
        </p:nvSpPr>
        <p:spPr>
          <a:xfrm>
            <a:off x="9966960" y="528523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D97706"/>
                </a:solidFill>
                <a:latin typeface="Calibri"/>
              </a:rPr>
              <a:t>◐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11045952" y="526694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9" name="TextBox 168"/>
          <p:cNvSpPr txBox="1"/>
          <p:nvPr/>
        </p:nvSpPr>
        <p:spPr>
          <a:xfrm>
            <a:off x="11045952" y="528523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65760" y="5559552"/>
            <a:ext cx="4206240" cy="292608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1" name="TextBox 170"/>
          <p:cNvSpPr txBox="1"/>
          <p:nvPr/>
        </p:nvSpPr>
        <p:spPr>
          <a:xfrm>
            <a:off x="502920" y="5623560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Voir Vue nationale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572000" y="5559552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3" name="TextBox 172"/>
          <p:cNvSpPr txBox="1"/>
          <p:nvPr/>
        </p:nvSpPr>
        <p:spPr>
          <a:xfrm>
            <a:off x="4572000" y="557784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650992" y="5559552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5" name="TextBox 174"/>
          <p:cNvSpPr txBox="1"/>
          <p:nvPr/>
        </p:nvSpPr>
        <p:spPr>
          <a:xfrm>
            <a:off x="5650992" y="557784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729984" y="5559552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7" name="TextBox 176"/>
          <p:cNvSpPr txBox="1"/>
          <p:nvPr/>
        </p:nvSpPr>
        <p:spPr>
          <a:xfrm>
            <a:off x="6729984" y="557784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808976" y="5559552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9" name="TextBox 178"/>
          <p:cNvSpPr txBox="1"/>
          <p:nvPr/>
        </p:nvSpPr>
        <p:spPr>
          <a:xfrm>
            <a:off x="7808976" y="557784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8887968" y="5559552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1" name="TextBox 180"/>
          <p:cNvSpPr txBox="1"/>
          <p:nvPr/>
        </p:nvSpPr>
        <p:spPr>
          <a:xfrm>
            <a:off x="8887968" y="557784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966960" y="5559552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3" name="TextBox 182"/>
          <p:cNvSpPr txBox="1"/>
          <p:nvPr/>
        </p:nvSpPr>
        <p:spPr>
          <a:xfrm>
            <a:off x="9966960" y="557784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1045952" y="5559552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5" name="TextBox 184"/>
          <p:cNvSpPr txBox="1"/>
          <p:nvPr/>
        </p:nvSpPr>
        <p:spPr>
          <a:xfrm>
            <a:off x="11045952" y="5577840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65760" y="5852160"/>
            <a:ext cx="4206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7" name="TextBox 186"/>
          <p:cNvSpPr txBox="1"/>
          <p:nvPr/>
        </p:nvSpPr>
        <p:spPr>
          <a:xfrm>
            <a:off x="502920" y="5916168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Voir Radar individuel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4572000" y="585216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9" name="TextBox 188"/>
          <p:cNvSpPr txBox="1"/>
          <p:nvPr/>
        </p:nvSpPr>
        <p:spPr>
          <a:xfrm>
            <a:off x="4572000" y="587044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5650992" y="585216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1" name="TextBox 190"/>
          <p:cNvSpPr txBox="1"/>
          <p:nvPr/>
        </p:nvSpPr>
        <p:spPr>
          <a:xfrm>
            <a:off x="5650992" y="587044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729984" y="585216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3" name="TextBox 192"/>
          <p:cNvSpPr txBox="1"/>
          <p:nvPr/>
        </p:nvSpPr>
        <p:spPr>
          <a:xfrm>
            <a:off x="6729984" y="587044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808976" y="585216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5" name="TextBox 194"/>
          <p:cNvSpPr txBox="1"/>
          <p:nvPr/>
        </p:nvSpPr>
        <p:spPr>
          <a:xfrm>
            <a:off x="7808976" y="587044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8887968" y="5852160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7" name="TextBox 196"/>
          <p:cNvSpPr txBox="1"/>
          <p:nvPr/>
        </p:nvSpPr>
        <p:spPr>
          <a:xfrm>
            <a:off x="8887968" y="587044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9966960" y="5852160"/>
            <a:ext cx="1078992" cy="292608"/>
          </a:xfrm>
          <a:prstGeom prst="rect">
            <a:avLst/>
          </a:prstGeom>
          <a:solidFill>
            <a:srgbClr val="FEF3C7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9" name="TextBox 198"/>
          <p:cNvSpPr txBox="1"/>
          <p:nvPr/>
        </p:nvSpPr>
        <p:spPr>
          <a:xfrm>
            <a:off x="9966960" y="587044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D97706"/>
                </a:solidFill>
                <a:latin typeface="Calibri"/>
              </a:rPr>
              <a:t>◐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1045952" y="5852160"/>
            <a:ext cx="1078992" cy="292608"/>
          </a:xfrm>
          <a:prstGeom prst="rect">
            <a:avLst/>
          </a:prstGeom>
          <a:solidFill>
            <a:srgbClr val="FEF3C7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1" name="TextBox 200"/>
          <p:cNvSpPr txBox="1"/>
          <p:nvPr/>
        </p:nvSpPr>
        <p:spPr>
          <a:xfrm>
            <a:off x="11045952" y="5870448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D97706"/>
                </a:solidFill>
                <a:latin typeface="Calibri"/>
              </a:rPr>
              <a:t>◐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365760" y="6144768"/>
            <a:ext cx="4206240" cy="292608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3" name="TextBox 202"/>
          <p:cNvSpPr txBox="1"/>
          <p:nvPr/>
        </p:nvSpPr>
        <p:spPr>
          <a:xfrm>
            <a:off x="502920" y="6208776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Voir Radar équipe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4572000" y="614476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5" name="TextBox 204"/>
          <p:cNvSpPr txBox="1"/>
          <p:nvPr/>
        </p:nvSpPr>
        <p:spPr>
          <a:xfrm>
            <a:off x="4572000" y="616305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5650992" y="614476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7" name="TextBox 206"/>
          <p:cNvSpPr txBox="1"/>
          <p:nvPr/>
        </p:nvSpPr>
        <p:spPr>
          <a:xfrm>
            <a:off x="5650992" y="616305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6729984" y="614476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9" name="TextBox 208"/>
          <p:cNvSpPr txBox="1"/>
          <p:nvPr/>
        </p:nvSpPr>
        <p:spPr>
          <a:xfrm>
            <a:off x="6729984" y="616305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7808976" y="614476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1" name="TextBox 210"/>
          <p:cNvSpPr txBox="1"/>
          <p:nvPr/>
        </p:nvSpPr>
        <p:spPr>
          <a:xfrm>
            <a:off x="7808976" y="616305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8887968" y="6144768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3" name="TextBox 212"/>
          <p:cNvSpPr txBox="1"/>
          <p:nvPr/>
        </p:nvSpPr>
        <p:spPr>
          <a:xfrm>
            <a:off x="8887968" y="616305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9966960" y="6144768"/>
            <a:ext cx="1078992" cy="292608"/>
          </a:xfrm>
          <a:prstGeom prst="rect">
            <a:avLst/>
          </a:prstGeom>
          <a:solidFill>
            <a:srgbClr val="FEF3C7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5" name="TextBox 214"/>
          <p:cNvSpPr txBox="1"/>
          <p:nvPr/>
        </p:nvSpPr>
        <p:spPr>
          <a:xfrm>
            <a:off x="9966960" y="616305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D97706"/>
                </a:solidFill>
                <a:latin typeface="Calibri"/>
              </a:rPr>
              <a:t>◐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11045952" y="6144768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7" name="TextBox 216"/>
          <p:cNvSpPr txBox="1"/>
          <p:nvPr/>
        </p:nvSpPr>
        <p:spPr>
          <a:xfrm>
            <a:off x="11045952" y="6163056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65760" y="6437376"/>
            <a:ext cx="4206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9" name="TextBox 218"/>
          <p:cNvSpPr txBox="1"/>
          <p:nvPr/>
        </p:nvSpPr>
        <p:spPr>
          <a:xfrm>
            <a:off x="502920" y="6501384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Référentiel &amp; Mode d'emploi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4572000" y="643737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1" name="TextBox 220"/>
          <p:cNvSpPr txBox="1"/>
          <p:nvPr/>
        </p:nvSpPr>
        <p:spPr>
          <a:xfrm>
            <a:off x="4572000" y="645566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650992" y="643737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3" name="TextBox 222"/>
          <p:cNvSpPr txBox="1"/>
          <p:nvPr/>
        </p:nvSpPr>
        <p:spPr>
          <a:xfrm>
            <a:off x="5650992" y="645566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6729984" y="643737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5" name="TextBox 224"/>
          <p:cNvSpPr txBox="1"/>
          <p:nvPr/>
        </p:nvSpPr>
        <p:spPr>
          <a:xfrm>
            <a:off x="6729984" y="645566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7808976" y="643737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7" name="TextBox 226"/>
          <p:cNvSpPr txBox="1"/>
          <p:nvPr/>
        </p:nvSpPr>
        <p:spPr>
          <a:xfrm>
            <a:off x="7808976" y="645566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8887968" y="643737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9" name="TextBox 228"/>
          <p:cNvSpPr txBox="1"/>
          <p:nvPr/>
        </p:nvSpPr>
        <p:spPr>
          <a:xfrm>
            <a:off x="8887968" y="645566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9966960" y="643737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1" name="TextBox 230"/>
          <p:cNvSpPr txBox="1"/>
          <p:nvPr/>
        </p:nvSpPr>
        <p:spPr>
          <a:xfrm>
            <a:off x="9966960" y="645566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11045952" y="6437376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3" name="TextBox 232"/>
          <p:cNvSpPr txBox="1"/>
          <p:nvPr/>
        </p:nvSpPr>
        <p:spPr>
          <a:xfrm>
            <a:off x="11045952" y="6455664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365760" y="6729984"/>
            <a:ext cx="4206240" cy="292608"/>
          </a:xfrm>
          <a:prstGeom prst="rect">
            <a:avLst/>
          </a:prstGeom>
          <a:solidFill>
            <a:srgbClr val="F8FAFC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5" name="TextBox 234"/>
          <p:cNvSpPr txBox="1"/>
          <p:nvPr/>
        </p:nvSpPr>
        <p:spPr>
          <a:xfrm>
            <a:off x="502920" y="6793992"/>
            <a:ext cx="3931920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Switch entre tenants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4572000" y="6729984"/>
            <a:ext cx="1078992" cy="292608"/>
          </a:xfrm>
          <a:prstGeom prst="rect">
            <a:avLst/>
          </a:prstGeom>
          <a:solidFill>
            <a:srgbClr val="D1FAE5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7" name="TextBox 236"/>
          <p:cNvSpPr txBox="1"/>
          <p:nvPr/>
        </p:nvSpPr>
        <p:spPr>
          <a:xfrm>
            <a:off x="4572000" y="674827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5650992" y="672998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9" name="TextBox 238"/>
          <p:cNvSpPr txBox="1"/>
          <p:nvPr/>
        </p:nvSpPr>
        <p:spPr>
          <a:xfrm>
            <a:off x="5650992" y="674827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6729984" y="672998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1" name="TextBox 240"/>
          <p:cNvSpPr txBox="1"/>
          <p:nvPr/>
        </p:nvSpPr>
        <p:spPr>
          <a:xfrm>
            <a:off x="6729984" y="674827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7808976" y="672998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3" name="TextBox 242"/>
          <p:cNvSpPr txBox="1"/>
          <p:nvPr/>
        </p:nvSpPr>
        <p:spPr>
          <a:xfrm>
            <a:off x="7808976" y="674827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8887968" y="672998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5" name="TextBox 244"/>
          <p:cNvSpPr txBox="1"/>
          <p:nvPr/>
        </p:nvSpPr>
        <p:spPr>
          <a:xfrm>
            <a:off x="8887968" y="674827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9966960" y="672998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7" name="TextBox 246"/>
          <p:cNvSpPr txBox="1"/>
          <p:nvPr/>
        </p:nvSpPr>
        <p:spPr>
          <a:xfrm>
            <a:off x="9966960" y="674827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11045952" y="6729984"/>
            <a:ext cx="1078992" cy="292608"/>
          </a:xfrm>
          <a:prstGeom prst="rect">
            <a:avLst/>
          </a:prstGeom>
          <a:solidFill>
            <a:srgbClr val="FEE2E2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9" name="TextBox 248"/>
          <p:cNvSpPr txBox="1"/>
          <p:nvPr/>
        </p:nvSpPr>
        <p:spPr>
          <a:xfrm>
            <a:off x="11045952" y="6748272"/>
            <a:ext cx="1078992" cy="24688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65760" y="6446520"/>
            <a:ext cx="2743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10B981"/>
                </a:solidFill>
                <a:latin typeface="Calibri"/>
              </a:rPr>
              <a:t>●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640080" y="6483096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Autorisé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291840" y="6446520"/>
            <a:ext cx="2743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D97706"/>
                </a:solidFill>
                <a:latin typeface="Calibri"/>
              </a:rPr>
              <a:t>◐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3566160" y="6483096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Restreint (région / équipe / soi)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6217920" y="6446520"/>
            <a:ext cx="27432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C4333D"/>
                </a:solidFill>
                <a:latin typeface="Calibri"/>
              </a:rPr>
              <a:t>—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492240" y="6483096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Non autorisé</a:t>
            </a:r>
          </a:p>
        </p:txBody>
      </p:sp>
      <p:pic>
        <p:nvPicPr>
          <p:cNvPr id="256" name="Picture 255" descr="ocean_bl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95" y="6263640"/>
            <a:ext cx="474668" cy="502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