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_rels/presentation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3.xml.rels" ContentType="application/vnd.openxmlformats-package.relationships+xml"/>
  <Override PartName="/ppt/slides/_rels/slide5.xml.rels" ContentType="application/vnd.openxmlformats-package.relationships+xml"/>
  <Override PartName="/ppt/slides/_rels/slide2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1292FD8-BA63-4BE5-A1AA-91ADFB37A547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0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0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2737A23-770C-4996-8A27-A323D3E472D1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E81C806-6C14-449E-9C01-D5BBD0D6DACC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19280" y="160452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8028720" y="160452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19280" y="368208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8028720" y="3682080"/>
            <a:ext cx="35326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77727C9-1781-4581-B64A-1601F3B28B44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0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BFF0315-0EA8-412D-A730-4B788BBD89E1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0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2857B57-8EDD-47FA-BF85-902C290F7E0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7AAE9FC-8E40-45EF-8FEF-C1FEE54CD8AE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E46184B-6C17-4BA0-930F-9FBE80F88E85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08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C937003-5164-4F96-8C1D-BC7563BFBA56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3C77B65-04CB-4721-9B0C-E46A98DD81C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5C1F45F-B9F0-4FD3-9BFA-6E250476AE1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0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6FE8921-B7DC-4373-8C26-48A4C125DD1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dt" idx="1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rgbClr val="8b8b8b"/>
                </a:solidFill>
                <a:latin typeface="Calibri"/>
              </a:rPr>
              <a:t>&lt;date/time&gt;</a:t>
            </a:r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ftr" idx="2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b="0" lang="en-US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en-US" sz="1400" spc="-1" strike="noStrike">
                <a:solidFill>
                  <a:srgbClr val="000000"/>
                </a:solidFill>
                <a:latin typeface="Times New Roman"/>
              </a:rPr>
              <a:t>&lt;footer&gt;</a:t>
            </a:r>
            <a:endParaRPr b="0" lang="en-US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 idx="3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B7B56A5C-7B7A-4068-8A5C-663AB48F3690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.png"/><Relationship Id="rId5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1" descr="bg_cover.png"/>
          <p:cNvPicPr/>
          <p:nvPr/>
        </p:nvPicPr>
        <p:blipFill>
          <a:blip r:embed="rId1"/>
          <a:stretch/>
        </p:blipFill>
        <p:spPr>
          <a:xfrm>
            <a:off x="0" y="0"/>
            <a:ext cx="12191400" cy="6857640"/>
          </a:xfrm>
          <a:prstGeom prst="rect">
            <a:avLst/>
          </a:prstGeom>
          <a:ln w="0">
            <a:noFill/>
          </a:ln>
        </p:spPr>
      </p:pic>
      <p:pic>
        <p:nvPicPr>
          <p:cNvPr id="42" name="Picture 2" descr="pulse_tight.png"/>
          <p:cNvPicPr/>
          <p:nvPr/>
        </p:nvPicPr>
        <p:blipFill>
          <a:blip r:embed="rId2"/>
          <a:stretch/>
        </p:blipFill>
        <p:spPr>
          <a:xfrm>
            <a:off x="502920" y="548640"/>
            <a:ext cx="1855440" cy="1051200"/>
          </a:xfrm>
          <a:prstGeom prst="rect">
            <a:avLst/>
          </a:prstGeom>
          <a:ln w="0">
            <a:noFill/>
          </a:ln>
        </p:spPr>
      </p:pic>
      <p:sp>
        <p:nvSpPr>
          <p:cNvPr id="43" name="TextBox 3"/>
          <p:cNvSpPr/>
          <p:nvPr/>
        </p:nvSpPr>
        <p:spPr>
          <a:xfrm>
            <a:off x="9000720" y="951120"/>
            <a:ext cx="1554120" cy="21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45720" tIns="18360" bIns="18360" anchor="ctr">
            <a:spAutoFit/>
          </a:bodyPr>
          <a:p>
            <a:pPr algn="r">
              <a:lnSpc>
                <a:spcPct val="100000"/>
              </a:lnSpc>
              <a:spcAft>
                <a:spcPts val="400"/>
              </a:spcAft>
            </a:pPr>
            <a:r>
              <a:rPr b="1" lang="en-US" sz="1200" spc="-1" strike="noStrike">
                <a:solidFill>
                  <a:srgbClr val="8a99ab"/>
                </a:solidFill>
                <a:latin typeface="Calibri"/>
              </a:rPr>
              <a:t>propulsé par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4" name="Picture 4" descr="ocean_tight.png"/>
          <p:cNvPicPr/>
          <p:nvPr/>
        </p:nvPicPr>
        <p:blipFill>
          <a:blip r:embed="rId3"/>
          <a:stretch/>
        </p:blipFill>
        <p:spPr>
          <a:xfrm>
            <a:off x="10692360" y="567000"/>
            <a:ext cx="950400" cy="914040"/>
          </a:xfrm>
          <a:prstGeom prst="rect">
            <a:avLst/>
          </a:prstGeom>
          <a:ln w="0">
            <a:noFill/>
          </a:ln>
        </p:spPr>
      </p:pic>
      <p:sp>
        <p:nvSpPr>
          <p:cNvPr id="45" name="TextBox 5"/>
          <p:cNvSpPr/>
          <p:nvPr/>
        </p:nvSpPr>
        <p:spPr>
          <a:xfrm>
            <a:off x="548640" y="2606040"/>
            <a:ext cx="7772040" cy="24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45720" tIns="18360" bIns="18360" anchor="t">
            <a:spAutoFit/>
          </a:bodyPr>
          <a:p>
            <a:pPr>
              <a:lnSpc>
                <a:spcPct val="100000"/>
              </a:lnSpc>
              <a:spcAft>
                <a:spcPts val="400"/>
              </a:spcAft>
            </a:pPr>
            <a:r>
              <a:rPr b="1" lang="en-US" sz="1400" spc="-1" strike="noStrike">
                <a:solidFill>
                  <a:srgbClr val="079fc4"/>
                </a:solidFill>
                <a:latin typeface="Calibri"/>
              </a:rPr>
              <a:t>PRÉSENTATION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TextBox 6"/>
          <p:cNvSpPr/>
          <p:nvPr/>
        </p:nvSpPr>
        <p:spPr>
          <a:xfrm>
            <a:off x="530280" y="3063240"/>
            <a:ext cx="8229240" cy="1438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45720" tIns="18360" bIns="18360" anchor="t">
            <a:spAutoFit/>
          </a:bodyPr>
          <a:p>
            <a:r>
              <a:rPr b="1" lang="en-US" sz="4600" spc="-1" strike="noStrike">
                <a:solidFill>
                  <a:srgbClr val="0a1638"/>
                </a:solidFill>
                <a:latin typeface="Calibri"/>
              </a:rPr>
              <a:t>Titre de votre</a:t>
            </a:r>
            <a:endParaRPr b="0" lang="en-US" sz="4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Aft>
                <a:spcPts val="400"/>
              </a:spcAft>
            </a:pPr>
            <a:r>
              <a:rPr b="1" lang="en-US" sz="4600" spc="-1" strike="noStrike">
                <a:solidFill>
                  <a:srgbClr val="0a1638"/>
                </a:solidFill>
                <a:latin typeface="Calibri"/>
              </a:rPr>
              <a:t>présentation</a:t>
            </a:r>
            <a:endParaRPr b="0" lang="en-US" sz="4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TextBox 7"/>
          <p:cNvSpPr/>
          <p:nvPr/>
        </p:nvSpPr>
        <p:spPr>
          <a:xfrm>
            <a:off x="548640" y="4892040"/>
            <a:ext cx="7772040" cy="31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45720" tIns="18360" bIns="18360" anchor="t">
            <a:spAutoFit/>
          </a:bodyPr>
          <a:p>
            <a:pPr>
              <a:lnSpc>
                <a:spcPct val="100000"/>
              </a:lnSpc>
              <a:spcAft>
                <a:spcPts val="400"/>
              </a:spcAft>
            </a:pPr>
            <a:r>
              <a:rPr b="0" lang="en-US" sz="1800" spc="-1" strike="noStrike">
                <a:solidFill>
                  <a:srgbClr val="475569"/>
                </a:solidFill>
                <a:latin typeface="Calibri"/>
              </a:rPr>
              <a:t>Sous-titre — proposition de valeur en une ligne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TextBox 8"/>
          <p:cNvSpPr/>
          <p:nvPr/>
        </p:nvSpPr>
        <p:spPr>
          <a:xfrm>
            <a:off x="502920" y="6432840"/>
            <a:ext cx="959760" cy="17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45720" tIns="18360" bIns="18360" anchor="ctr">
            <a:spAutoFit/>
          </a:bodyPr>
          <a:p>
            <a:pPr>
              <a:lnSpc>
                <a:spcPct val="100000"/>
              </a:lnSpc>
              <a:spcAft>
                <a:spcPts val="400"/>
              </a:spcAft>
            </a:pPr>
            <a:r>
              <a:rPr b="1" lang="en-US" sz="900" spc="-1" strike="noStrike">
                <a:solidFill>
                  <a:srgbClr val="8a99ab"/>
                </a:solidFill>
                <a:latin typeface="Calibri"/>
              </a:rPr>
              <a:t>propulsé par</a:t>
            </a:r>
            <a:endParaRPr b="0" lang="en-US" sz="9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9" name="Picture 9" descr="ocean_tight.png"/>
          <p:cNvPicPr/>
          <p:nvPr/>
        </p:nvPicPr>
        <p:blipFill>
          <a:blip r:embed="rId4"/>
          <a:stretch/>
        </p:blipFill>
        <p:spPr>
          <a:xfrm>
            <a:off x="1417320" y="6254640"/>
            <a:ext cx="474840" cy="456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1" descr="bg_section.png"/>
          <p:cNvPicPr/>
          <p:nvPr/>
        </p:nvPicPr>
        <p:blipFill>
          <a:blip r:embed="rId1"/>
          <a:stretch/>
        </p:blipFill>
        <p:spPr>
          <a:xfrm>
            <a:off x="0" y="0"/>
            <a:ext cx="12191400" cy="6857640"/>
          </a:xfrm>
          <a:prstGeom prst="rect">
            <a:avLst/>
          </a:prstGeom>
          <a:ln w="0">
            <a:noFill/>
          </a:ln>
        </p:spPr>
      </p:pic>
      <p:pic>
        <p:nvPicPr>
          <p:cNvPr id="51" name="Picture 2" descr="pulse_tight.png"/>
          <p:cNvPicPr/>
          <p:nvPr/>
        </p:nvPicPr>
        <p:blipFill>
          <a:blip r:embed="rId2"/>
          <a:stretch/>
        </p:blipFill>
        <p:spPr>
          <a:xfrm>
            <a:off x="502920" y="384120"/>
            <a:ext cx="1064880" cy="603000"/>
          </a:xfrm>
          <a:prstGeom prst="rect">
            <a:avLst/>
          </a:prstGeom>
          <a:ln w="0">
            <a:noFill/>
          </a:ln>
        </p:spPr>
      </p:pic>
      <p:sp>
        <p:nvSpPr>
          <p:cNvPr id="52" name="TextBox 3"/>
          <p:cNvSpPr/>
          <p:nvPr/>
        </p:nvSpPr>
        <p:spPr>
          <a:xfrm>
            <a:off x="502920" y="1828800"/>
            <a:ext cx="3657240" cy="1407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45720" tIns="18360" bIns="18360" anchor="t">
            <a:spAutoFit/>
          </a:bodyPr>
          <a:p>
            <a:pPr>
              <a:lnSpc>
                <a:spcPct val="100000"/>
              </a:lnSpc>
              <a:spcAft>
                <a:spcPts val="400"/>
              </a:spcAft>
            </a:pPr>
            <a:r>
              <a:rPr b="1" lang="en-US" sz="9000" spc="-1" strike="noStrike">
                <a:solidFill>
                  <a:srgbClr val="079fc4"/>
                </a:solidFill>
                <a:latin typeface="Calibri"/>
              </a:rPr>
              <a:t>01</a:t>
            </a:r>
            <a:endParaRPr b="0" lang="en-US" sz="9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TextBox 4"/>
          <p:cNvSpPr/>
          <p:nvPr/>
        </p:nvSpPr>
        <p:spPr>
          <a:xfrm>
            <a:off x="548640" y="3657600"/>
            <a:ext cx="8229240" cy="55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45720" tIns="18360" bIns="18360" anchor="t">
            <a:spAutoFit/>
          </a:bodyPr>
          <a:p>
            <a:pPr>
              <a:lnSpc>
                <a:spcPct val="100000"/>
              </a:lnSpc>
              <a:spcAft>
                <a:spcPts val="400"/>
              </a:spcAft>
            </a:pPr>
            <a:r>
              <a:rPr b="1" lang="en-US" sz="3400" spc="-1" strike="noStrike">
                <a:solidFill>
                  <a:srgbClr val="0a1638"/>
                </a:solidFill>
                <a:latin typeface="Calibri"/>
              </a:rPr>
              <a:t>Titre de la section</a:t>
            </a:r>
            <a:endParaRPr b="0" lang="en-US" sz="3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TextBox 5"/>
          <p:cNvSpPr/>
          <p:nvPr/>
        </p:nvSpPr>
        <p:spPr>
          <a:xfrm>
            <a:off x="502920" y="6432840"/>
            <a:ext cx="959760" cy="17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45720" tIns="18360" bIns="18360" anchor="ctr">
            <a:spAutoFit/>
          </a:bodyPr>
          <a:p>
            <a:pPr>
              <a:lnSpc>
                <a:spcPct val="100000"/>
              </a:lnSpc>
              <a:spcAft>
                <a:spcPts val="400"/>
              </a:spcAft>
            </a:pPr>
            <a:r>
              <a:rPr b="1" lang="en-US" sz="900" spc="-1" strike="noStrike">
                <a:solidFill>
                  <a:srgbClr val="8a99ab"/>
                </a:solidFill>
                <a:latin typeface="Calibri"/>
              </a:rPr>
              <a:t>propulsé par</a:t>
            </a:r>
            <a:endParaRPr b="0" lang="en-US" sz="9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5" name="Picture 6" descr="ocean_tight.png"/>
          <p:cNvPicPr/>
          <p:nvPr/>
        </p:nvPicPr>
        <p:blipFill>
          <a:blip r:embed="rId3"/>
          <a:stretch/>
        </p:blipFill>
        <p:spPr>
          <a:xfrm>
            <a:off x="1417320" y="6254640"/>
            <a:ext cx="474840" cy="456840"/>
          </a:xfrm>
          <a:prstGeom prst="rect">
            <a:avLst/>
          </a:prstGeom>
          <a:ln w="0">
            <a:noFill/>
          </a:ln>
        </p:spPr>
      </p:pic>
      <p:sp>
        <p:nvSpPr>
          <p:cNvPr id="56" name="TextBox 7"/>
          <p:cNvSpPr/>
          <p:nvPr/>
        </p:nvSpPr>
        <p:spPr>
          <a:xfrm>
            <a:off x="11094480" y="6405480"/>
            <a:ext cx="639720" cy="17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45720" tIns="18360" bIns="18360" anchor="ctr">
            <a:spAutoFit/>
          </a:bodyPr>
          <a:p>
            <a:pPr algn="r">
              <a:lnSpc>
                <a:spcPct val="100000"/>
              </a:lnSpc>
              <a:spcAft>
                <a:spcPts val="400"/>
              </a:spcAft>
            </a:pPr>
            <a:r>
              <a:rPr b="1" lang="en-US" sz="900" spc="-1" strike="noStrike">
                <a:solidFill>
                  <a:srgbClr val="8a99ab"/>
                </a:solidFill>
                <a:latin typeface="Calibri"/>
              </a:rPr>
              <a:t>01</a:t>
            </a:r>
            <a:endParaRPr b="0" lang="en-US" sz="9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1" descr="bg_content.png"/>
          <p:cNvPicPr/>
          <p:nvPr/>
        </p:nvPicPr>
        <p:blipFill>
          <a:blip r:embed="rId1"/>
          <a:stretch/>
        </p:blipFill>
        <p:spPr>
          <a:xfrm>
            <a:off x="0" y="0"/>
            <a:ext cx="12191400" cy="6857640"/>
          </a:xfrm>
          <a:prstGeom prst="rect">
            <a:avLst/>
          </a:prstGeom>
          <a:ln w="0">
            <a:noFill/>
          </a:ln>
        </p:spPr>
      </p:pic>
      <p:pic>
        <p:nvPicPr>
          <p:cNvPr id="58" name="Picture 2" descr="pulse_tight.png"/>
          <p:cNvPicPr/>
          <p:nvPr/>
        </p:nvPicPr>
        <p:blipFill>
          <a:blip r:embed="rId2"/>
          <a:stretch/>
        </p:blipFill>
        <p:spPr>
          <a:xfrm>
            <a:off x="502920" y="384120"/>
            <a:ext cx="1064880" cy="603000"/>
          </a:xfrm>
          <a:prstGeom prst="rect">
            <a:avLst/>
          </a:prstGeom>
          <a:ln w="0">
            <a:noFill/>
          </a:ln>
        </p:spPr>
      </p:pic>
      <p:sp>
        <p:nvSpPr>
          <p:cNvPr id="59" name="Rounded Rectangle 3"/>
          <p:cNvSpPr/>
          <p:nvPr/>
        </p:nvSpPr>
        <p:spPr>
          <a:xfrm>
            <a:off x="502920" y="1371600"/>
            <a:ext cx="127800" cy="420120"/>
          </a:xfrm>
          <a:prstGeom prst="roundRect">
            <a:avLst>
              <a:gd name="adj" fmla="val 40000"/>
            </a:avLst>
          </a:prstGeom>
          <a:solidFill>
            <a:srgbClr val="079fc4"/>
          </a:solidFill>
          <a:ln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60" name="TextBox 4"/>
          <p:cNvSpPr/>
          <p:nvPr/>
        </p:nvSpPr>
        <p:spPr>
          <a:xfrm>
            <a:off x="749880" y="1325880"/>
            <a:ext cx="10515240" cy="40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45720" tIns="18360" bIns="18360" anchor="t">
            <a:spAutoFit/>
          </a:bodyPr>
          <a:p>
            <a:pPr>
              <a:lnSpc>
                <a:spcPct val="100000"/>
              </a:lnSpc>
              <a:spcAft>
                <a:spcPts val="400"/>
              </a:spcAft>
            </a:pPr>
            <a:r>
              <a:rPr b="1" lang="en-US" sz="2400" spc="-1" strike="noStrike">
                <a:solidFill>
                  <a:srgbClr val="0a1638"/>
                </a:solidFill>
                <a:latin typeface="Calibri"/>
              </a:rPr>
              <a:t>Titre de la slide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Rounded Rectangle 5"/>
          <p:cNvSpPr/>
          <p:nvPr/>
        </p:nvSpPr>
        <p:spPr>
          <a:xfrm>
            <a:off x="749880" y="1984320"/>
            <a:ext cx="1005480" cy="40680"/>
          </a:xfrm>
          <a:prstGeom prst="roundRect">
            <a:avLst>
              <a:gd name="adj" fmla="val 50000"/>
            </a:avLst>
          </a:prstGeom>
          <a:solidFill>
            <a:srgbClr val="079fc4"/>
          </a:solidFill>
          <a:ln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-15840" bIns="-1584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62" name="Rounded Rectangle 6"/>
          <p:cNvSpPr/>
          <p:nvPr/>
        </p:nvSpPr>
        <p:spPr>
          <a:xfrm>
            <a:off x="502920" y="2331720"/>
            <a:ext cx="11185560" cy="1096920"/>
          </a:xfrm>
          <a:prstGeom prst="roundRect">
            <a:avLst>
              <a:gd name="adj" fmla="val 7000"/>
            </a:avLst>
          </a:prstGeom>
          <a:solidFill>
            <a:srgbClr val="ffffff"/>
          </a:solidFill>
          <a:ln w="12700">
            <a:solidFill>
              <a:srgbClr val="e2e8f0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63" name="Rounded Rectangle 7"/>
          <p:cNvSpPr/>
          <p:nvPr/>
        </p:nvSpPr>
        <p:spPr>
          <a:xfrm>
            <a:off x="502920" y="2485440"/>
            <a:ext cx="82080" cy="789840"/>
          </a:xfrm>
          <a:prstGeom prst="roundRect">
            <a:avLst>
              <a:gd name="adj" fmla="val 50000"/>
            </a:avLst>
          </a:prstGeom>
          <a:solidFill>
            <a:srgbClr val="079fc4"/>
          </a:solidFill>
          <a:ln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64" name="TextBox 8"/>
          <p:cNvSpPr/>
          <p:nvPr/>
        </p:nvSpPr>
        <p:spPr>
          <a:xfrm>
            <a:off x="777240" y="2638800"/>
            <a:ext cx="10728360" cy="482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45720" tIns="18360" bIns="18360" anchor="ctr">
            <a:spAutoFit/>
          </a:bodyPr>
          <a:p>
            <a:pPr>
              <a:lnSpc>
                <a:spcPct val="100000"/>
              </a:lnSpc>
              <a:spcAft>
                <a:spcPts val="400"/>
              </a:spcAft>
            </a:pPr>
            <a:r>
              <a:rPr b="1" lang="en-US" sz="1400" spc="-1" strike="noStrike">
                <a:solidFill>
                  <a:srgbClr val="0a1638"/>
                </a:solidFill>
                <a:latin typeface="Calibri"/>
              </a:rPr>
              <a:t>Point clé 1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Aft>
                <a:spcPts val="400"/>
              </a:spcAft>
            </a:pPr>
            <a:r>
              <a:rPr b="0" lang="en-US" sz="1200" spc="-1" strike="noStrike">
                <a:solidFill>
                  <a:srgbClr val="475569"/>
                </a:solidFill>
                <a:latin typeface="Calibri"/>
              </a:rPr>
              <a:t>Texte explicatif éditable — remplacez par votre contenu. Une à deux lignes claires.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Rounded Rectangle 9"/>
          <p:cNvSpPr/>
          <p:nvPr/>
        </p:nvSpPr>
        <p:spPr>
          <a:xfrm>
            <a:off x="502920" y="3611880"/>
            <a:ext cx="11185560" cy="1096920"/>
          </a:xfrm>
          <a:prstGeom prst="roundRect">
            <a:avLst>
              <a:gd name="adj" fmla="val 7000"/>
            </a:avLst>
          </a:prstGeom>
          <a:solidFill>
            <a:srgbClr val="ffffff"/>
          </a:solidFill>
          <a:ln w="12700">
            <a:solidFill>
              <a:srgbClr val="e2e8f0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66" name="Rounded Rectangle 10"/>
          <p:cNvSpPr/>
          <p:nvPr/>
        </p:nvSpPr>
        <p:spPr>
          <a:xfrm>
            <a:off x="502920" y="3765600"/>
            <a:ext cx="82080" cy="789840"/>
          </a:xfrm>
          <a:prstGeom prst="roundRect">
            <a:avLst>
              <a:gd name="adj" fmla="val 50000"/>
            </a:avLst>
          </a:prstGeom>
          <a:solidFill>
            <a:srgbClr val="079fc4"/>
          </a:solidFill>
          <a:ln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67" name="TextBox 11"/>
          <p:cNvSpPr/>
          <p:nvPr/>
        </p:nvSpPr>
        <p:spPr>
          <a:xfrm>
            <a:off x="777240" y="3918960"/>
            <a:ext cx="10728360" cy="482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45720" tIns="18360" bIns="18360" anchor="ctr">
            <a:spAutoFit/>
          </a:bodyPr>
          <a:p>
            <a:pPr>
              <a:lnSpc>
                <a:spcPct val="100000"/>
              </a:lnSpc>
              <a:spcAft>
                <a:spcPts val="400"/>
              </a:spcAft>
            </a:pPr>
            <a:r>
              <a:rPr b="1" lang="en-US" sz="1400" spc="-1" strike="noStrike">
                <a:solidFill>
                  <a:srgbClr val="0a1638"/>
                </a:solidFill>
                <a:latin typeface="Calibri"/>
              </a:rPr>
              <a:t>Point clé 2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Aft>
                <a:spcPts val="400"/>
              </a:spcAft>
            </a:pPr>
            <a:r>
              <a:rPr b="0" lang="en-US" sz="1200" spc="-1" strike="noStrike">
                <a:solidFill>
                  <a:srgbClr val="475569"/>
                </a:solidFill>
                <a:latin typeface="Calibri"/>
              </a:rPr>
              <a:t>Texte explicatif éditable — remplacez par votre contenu. Une à deux lignes claires.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Rounded Rectangle 12"/>
          <p:cNvSpPr/>
          <p:nvPr/>
        </p:nvSpPr>
        <p:spPr>
          <a:xfrm>
            <a:off x="502920" y="4892040"/>
            <a:ext cx="11185560" cy="1096920"/>
          </a:xfrm>
          <a:prstGeom prst="roundRect">
            <a:avLst>
              <a:gd name="adj" fmla="val 7000"/>
            </a:avLst>
          </a:prstGeom>
          <a:solidFill>
            <a:srgbClr val="ffffff"/>
          </a:solidFill>
          <a:ln w="12700">
            <a:solidFill>
              <a:srgbClr val="e2e8f0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69" name="Rounded Rectangle 13"/>
          <p:cNvSpPr/>
          <p:nvPr/>
        </p:nvSpPr>
        <p:spPr>
          <a:xfrm>
            <a:off x="502920" y="5045760"/>
            <a:ext cx="82080" cy="789840"/>
          </a:xfrm>
          <a:prstGeom prst="roundRect">
            <a:avLst>
              <a:gd name="adj" fmla="val 50000"/>
            </a:avLst>
          </a:prstGeom>
          <a:solidFill>
            <a:srgbClr val="079fc4"/>
          </a:solidFill>
          <a:ln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70" name="TextBox 14"/>
          <p:cNvSpPr/>
          <p:nvPr/>
        </p:nvSpPr>
        <p:spPr>
          <a:xfrm>
            <a:off x="777240" y="5199120"/>
            <a:ext cx="10728360" cy="482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45720" tIns="18360" bIns="18360" anchor="ctr">
            <a:spAutoFit/>
          </a:bodyPr>
          <a:p>
            <a:pPr>
              <a:lnSpc>
                <a:spcPct val="100000"/>
              </a:lnSpc>
              <a:spcAft>
                <a:spcPts val="400"/>
              </a:spcAft>
            </a:pPr>
            <a:r>
              <a:rPr b="1" lang="en-US" sz="1400" spc="-1" strike="noStrike">
                <a:solidFill>
                  <a:srgbClr val="0a1638"/>
                </a:solidFill>
                <a:latin typeface="Calibri"/>
              </a:rPr>
              <a:t>Point clé 3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Aft>
                <a:spcPts val="400"/>
              </a:spcAft>
            </a:pPr>
            <a:r>
              <a:rPr b="0" lang="en-US" sz="1200" spc="-1" strike="noStrike">
                <a:solidFill>
                  <a:srgbClr val="475569"/>
                </a:solidFill>
                <a:latin typeface="Calibri"/>
              </a:rPr>
              <a:t>Texte explicatif éditable — remplacez par votre contenu. Une à deux lignes claires.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TextBox 15"/>
          <p:cNvSpPr/>
          <p:nvPr/>
        </p:nvSpPr>
        <p:spPr>
          <a:xfrm>
            <a:off x="502920" y="6432840"/>
            <a:ext cx="959760" cy="17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45720" tIns="18360" bIns="18360" anchor="ctr">
            <a:spAutoFit/>
          </a:bodyPr>
          <a:p>
            <a:pPr>
              <a:lnSpc>
                <a:spcPct val="100000"/>
              </a:lnSpc>
              <a:spcAft>
                <a:spcPts val="400"/>
              </a:spcAft>
            </a:pPr>
            <a:r>
              <a:rPr b="1" lang="en-US" sz="900" spc="-1" strike="noStrike">
                <a:solidFill>
                  <a:srgbClr val="8a99ab"/>
                </a:solidFill>
                <a:latin typeface="Calibri"/>
              </a:rPr>
              <a:t>propulsé par</a:t>
            </a:r>
            <a:endParaRPr b="0" lang="en-US" sz="9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2" name="Picture 16" descr="ocean_tight.png"/>
          <p:cNvPicPr/>
          <p:nvPr/>
        </p:nvPicPr>
        <p:blipFill>
          <a:blip r:embed="rId3"/>
          <a:stretch/>
        </p:blipFill>
        <p:spPr>
          <a:xfrm>
            <a:off x="1417320" y="6254640"/>
            <a:ext cx="474840" cy="456840"/>
          </a:xfrm>
          <a:prstGeom prst="rect">
            <a:avLst/>
          </a:prstGeom>
          <a:ln w="0">
            <a:noFill/>
          </a:ln>
        </p:spPr>
      </p:pic>
      <p:sp>
        <p:nvSpPr>
          <p:cNvPr id="73" name="TextBox 17"/>
          <p:cNvSpPr/>
          <p:nvPr/>
        </p:nvSpPr>
        <p:spPr>
          <a:xfrm>
            <a:off x="11094480" y="6405480"/>
            <a:ext cx="639720" cy="17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45720" tIns="18360" bIns="18360" anchor="ctr">
            <a:spAutoFit/>
          </a:bodyPr>
          <a:p>
            <a:pPr algn="r">
              <a:lnSpc>
                <a:spcPct val="100000"/>
              </a:lnSpc>
              <a:spcAft>
                <a:spcPts val="400"/>
              </a:spcAft>
            </a:pPr>
            <a:r>
              <a:rPr b="1" lang="en-US" sz="900" spc="-1" strike="noStrike">
                <a:solidFill>
                  <a:srgbClr val="8a99ab"/>
                </a:solidFill>
                <a:latin typeface="Calibri"/>
              </a:rPr>
              <a:t>02</a:t>
            </a:r>
            <a:endParaRPr b="0" lang="en-US" sz="9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1" descr="bg_content.png"/>
          <p:cNvPicPr/>
          <p:nvPr/>
        </p:nvPicPr>
        <p:blipFill>
          <a:blip r:embed="rId1"/>
          <a:stretch/>
        </p:blipFill>
        <p:spPr>
          <a:xfrm>
            <a:off x="0" y="0"/>
            <a:ext cx="12191400" cy="6857640"/>
          </a:xfrm>
          <a:prstGeom prst="rect">
            <a:avLst/>
          </a:prstGeom>
          <a:ln w="0">
            <a:noFill/>
          </a:ln>
        </p:spPr>
      </p:pic>
      <p:pic>
        <p:nvPicPr>
          <p:cNvPr id="75" name="Picture 2" descr="pulse_tight.png"/>
          <p:cNvPicPr/>
          <p:nvPr/>
        </p:nvPicPr>
        <p:blipFill>
          <a:blip r:embed="rId2"/>
          <a:stretch/>
        </p:blipFill>
        <p:spPr>
          <a:xfrm>
            <a:off x="502920" y="384120"/>
            <a:ext cx="1064880" cy="603000"/>
          </a:xfrm>
          <a:prstGeom prst="rect">
            <a:avLst/>
          </a:prstGeom>
          <a:ln w="0">
            <a:noFill/>
          </a:ln>
        </p:spPr>
      </p:pic>
      <p:sp>
        <p:nvSpPr>
          <p:cNvPr id="76" name="Rounded Rectangle 3"/>
          <p:cNvSpPr/>
          <p:nvPr/>
        </p:nvSpPr>
        <p:spPr>
          <a:xfrm>
            <a:off x="502920" y="1371600"/>
            <a:ext cx="127800" cy="420120"/>
          </a:xfrm>
          <a:prstGeom prst="roundRect">
            <a:avLst>
              <a:gd name="adj" fmla="val 40000"/>
            </a:avLst>
          </a:prstGeom>
          <a:solidFill>
            <a:srgbClr val="079fc4"/>
          </a:solidFill>
          <a:ln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77" name="TextBox 4"/>
          <p:cNvSpPr/>
          <p:nvPr/>
        </p:nvSpPr>
        <p:spPr>
          <a:xfrm>
            <a:off x="749880" y="1325880"/>
            <a:ext cx="10515240" cy="40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45720" tIns="18360" bIns="18360" anchor="t">
            <a:spAutoFit/>
          </a:bodyPr>
          <a:p>
            <a:pPr>
              <a:lnSpc>
                <a:spcPct val="100000"/>
              </a:lnSpc>
              <a:spcAft>
                <a:spcPts val="400"/>
              </a:spcAft>
            </a:pPr>
            <a:r>
              <a:rPr b="1" lang="en-US" sz="2400" spc="-1" strike="noStrike">
                <a:solidFill>
                  <a:srgbClr val="0a1638"/>
                </a:solidFill>
                <a:latin typeface="Calibri"/>
              </a:rPr>
              <a:t>Avant / Après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Rounded Rectangle 5"/>
          <p:cNvSpPr/>
          <p:nvPr/>
        </p:nvSpPr>
        <p:spPr>
          <a:xfrm>
            <a:off x="749880" y="1984320"/>
            <a:ext cx="1005480" cy="40680"/>
          </a:xfrm>
          <a:prstGeom prst="roundRect">
            <a:avLst>
              <a:gd name="adj" fmla="val 50000"/>
            </a:avLst>
          </a:prstGeom>
          <a:solidFill>
            <a:srgbClr val="079fc4"/>
          </a:solidFill>
          <a:ln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-15840" bIns="-1584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79" name="Rounded Rectangle 6"/>
          <p:cNvSpPr/>
          <p:nvPr/>
        </p:nvSpPr>
        <p:spPr>
          <a:xfrm>
            <a:off x="502920" y="2331720"/>
            <a:ext cx="5455440" cy="3200040"/>
          </a:xfrm>
          <a:prstGeom prst="roundRect">
            <a:avLst>
              <a:gd name="adj" fmla="val 7000"/>
            </a:avLst>
          </a:prstGeom>
          <a:solidFill>
            <a:srgbClr val="ffffff"/>
          </a:solidFill>
          <a:ln w="12700">
            <a:solidFill>
              <a:srgbClr val="e2e8f0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80" name="Rounded Rectangle 7"/>
          <p:cNvSpPr/>
          <p:nvPr/>
        </p:nvSpPr>
        <p:spPr>
          <a:xfrm>
            <a:off x="502920" y="2779920"/>
            <a:ext cx="82080" cy="2304000"/>
          </a:xfrm>
          <a:prstGeom prst="roundRect">
            <a:avLst>
              <a:gd name="adj" fmla="val 50000"/>
            </a:avLst>
          </a:prstGeom>
          <a:solidFill>
            <a:srgbClr val="079fc4"/>
          </a:solidFill>
          <a:ln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81" name="TextBox 8"/>
          <p:cNvSpPr/>
          <p:nvPr/>
        </p:nvSpPr>
        <p:spPr>
          <a:xfrm>
            <a:off x="777240" y="3599280"/>
            <a:ext cx="4998240" cy="66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45720" tIns="18360" bIns="18360" anchor="ctr">
            <a:spAutoFit/>
          </a:bodyPr>
          <a:p>
            <a:pPr>
              <a:lnSpc>
                <a:spcPct val="100000"/>
              </a:lnSpc>
              <a:spcAft>
                <a:spcPts val="400"/>
              </a:spcAft>
            </a:pPr>
            <a:r>
              <a:rPr b="1" lang="en-US" sz="1400" spc="-1" strike="noStrike">
                <a:solidFill>
                  <a:srgbClr val="0a1638"/>
                </a:solidFill>
                <a:latin typeface="Calibri"/>
              </a:rPr>
              <a:t>Colonne de gauche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Aft>
                <a:spcPts val="400"/>
              </a:spcAft>
            </a:pPr>
            <a:r>
              <a:rPr b="0" lang="en-US" sz="1200" spc="-1" strike="noStrike">
                <a:solidFill>
                  <a:srgbClr val="475569"/>
                </a:solidFill>
                <a:latin typeface="Calibri"/>
              </a:rPr>
              <a:t>Décrivez ici la situation, le constat, ou la première option. Texte éditable sur plusieurs lignes.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Rounded Rectangle 9"/>
          <p:cNvSpPr/>
          <p:nvPr/>
        </p:nvSpPr>
        <p:spPr>
          <a:xfrm>
            <a:off x="6233040" y="2331720"/>
            <a:ext cx="5455440" cy="3200040"/>
          </a:xfrm>
          <a:prstGeom prst="roundRect">
            <a:avLst>
              <a:gd name="adj" fmla="val 7000"/>
            </a:avLst>
          </a:prstGeom>
          <a:solidFill>
            <a:srgbClr val="ffffff"/>
          </a:solidFill>
          <a:ln w="12700">
            <a:solidFill>
              <a:srgbClr val="e2e8f0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83" name="Rounded Rectangle 10"/>
          <p:cNvSpPr/>
          <p:nvPr/>
        </p:nvSpPr>
        <p:spPr>
          <a:xfrm>
            <a:off x="6233040" y="2779920"/>
            <a:ext cx="82080" cy="2304000"/>
          </a:xfrm>
          <a:prstGeom prst="roundRect">
            <a:avLst>
              <a:gd name="adj" fmla="val 50000"/>
            </a:avLst>
          </a:prstGeom>
          <a:solidFill>
            <a:srgbClr val="079fc4"/>
          </a:solidFill>
          <a:ln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84" name="TextBox 11"/>
          <p:cNvSpPr/>
          <p:nvPr/>
        </p:nvSpPr>
        <p:spPr>
          <a:xfrm>
            <a:off x="6507360" y="3599280"/>
            <a:ext cx="4998240" cy="66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45720" tIns="18360" bIns="18360" anchor="ctr">
            <a:spAutoFit/>
          </a:bodyPr>
          <a:p>
            <a:pPr>
              <a:lnSpc>
                <a:spcPct val="100000"/>
              </a:lnSpc>
              <a:spcAft>
                <a:spcPts val="400"/>
              </a:spcAft>
            </a:pPr>
            <a:r>
              <a:rPr b="1" lang="en-US" sz="1400" spc="-1" strike="noStrike">
                <a:solidFill>
                  <a:srgbClr val="0a1638"/>
                </a:solidFill>
                <a:latin typeface="Calibri"/>
              </a:rPr>
              <a:t>Colonne de droite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Aft>
                <a:spcPts val="400"/>
              </a:spcAft>
            </a:pPr>
            <a:r>
              <a:rPr b="0" lang="en-US" sz="1200" spc="-1" strike="noStrike">
                <a:solidFill>
                  <a:srgbClr val="475569"/>
                </a:solidFill>
                <a:latin typeface="Calibri"/>
              </a:rPr>
              <a:t>Décrivez ici la solution, le bénéfice, ou la seconde option. Texte éditable sur plusieurs lignes.</a:t>
            </a:r>
            <a:endParaRPr b="0" lang="en-US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TextBox 12"/>
          <p:cNvSpPr/>
          <p:nvPr/>
        </p:nvSpPr>
        <p:spPr>
          <a:xfrm>
            <a:off x="502920" y="6432840"/>
            <a:ext cx="959760" cy="17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45720" tIns="18360" bIns="18360" anchor="ctr">
            <a:spAutoFit/>
          </a:bodyPr>
          <a:p>
            <a:pPr>
              <a:lnSpc>
                <a:spcPct val="100000"/>
              </a:lnSpc>
              <a:spcAft>
                <a:spcPts val="400"/>
              </a:spcAft>
            </a:pPr>
            <a:r>
              <a:rPr b="1" lang="en-US" sz="900" spc="-1" strike="noStrike">
                <a:solidFill>
                  <a:srgbClr val="8a99ab"/>
                </a:solidFill>
                <a:latin typeface="Calibri"/>
              </a:rPr>
              <a:t>propulsé par</a:t>
            </a:r>
            <a:endParaRPr b="0" lang="en-US" sz="9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6" name="Picture 13" descr="ocean_tight.png"/>
          <p:cNvPicPr/>
          <p:nvPr/>
        </p:nvPicPr>
        <p:blipFill>
          <a:blip r:embed="rId3"/>
          <a:stretch/>
        </p:blipFill>
        <p:spPr>
          <a:xfrm>
            <a:off x="1417320" y="6254640"/>
            <a:ext cx="474840" cy="456840"/>
          </a:xfrm>
          <a:prstGeom prst="rect">
            <a:avLst/>
          </a:prstGeom>
          <a:ln w="0">
            <a:noFill/>
          </a:ln>
        </p:spPr>
      </p:pic>
      <p:sp>
        <p:nvSpPr>
          <p:cNvPr id="87" name="TextBox 14"/>
          <p:cNvSpPr/>
          <p:nvPr/>
        </p:nvSpPr>
        <p:spPr>
          <a:xfrm>
            <a:off x="11094480" y="6405480"/>
            <a:ext cx="639720" cy="17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45720" tIns="18360" bIns="18360" anchor="ctr">
            <a:spAutoFit/>
          </a:bodyPr>
          <a:p>
            <a:pPr algn="r">
              <a:lnSpc>
                <a:spcPct val="100000"/>
              </a:lnSpc>
              <a:spcAft>
                <a:spcPts val="400"/>
              </a:spcAft>
            </a:pPr>
            <a:r>
              <a:rPr b="1" lang="en-US" sz="900" spc="-1" strike="noStrike">
                <a:solidFill>
                  <a:srgbClr val="8a99ab"/>
                </a:solidFill>
                <a:latin typeface="Calibri"/>
              </a:rPr>
              <a:t>03</a:t>
            </a:r>
            <a:endParaRPr b="0" lang="en-US" sz="9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1" descr="bg_content.png"/>
          <p:cNvPicPr/>
          <p:nvPr/>
        </p:nvPicPr>
        <p:blipFill>
          <a:blip r:embed="rId1"/>
          <a:stretch/>
        </p:blipFill>
        <p:spPr>
          <a:xfrm>
            <a:off x="0" y="0"/>
            <a:ext cx="12191400" cy="6857640"/>
          </a:xfrm>
          <a:prstGeom prst="rect">
            <a:avLst/>
          </a:prstGeom>
          <a:ln w="0">
            <a:noFill/>
          </a:ln>
        </p:spPr>
      </p:pic>
      <p:pic>
        <p:nvPicPr>
          <p:cNvPr id="89" name="Picture 2" descr="pulse_tight.png"/>
          <p:cNvPicPr/>
          <p:nvPr/>
        </p:nvPicPr>
        <p:blipFill>
          <a:blip r:embed="rId2"/>
          <a:stretch/>
        </p:blipFill>
        <p:spPr>
          <a:xfrm>
            <a:off x="502920" y="384120"/>
            <a:ext cx="1064880" cy="603000"/>
          </a:xfrm>
          <a:prstGeom prst="rect">
            <a:avLst/>
          </a:prstGeom>
          <a:ln w="0">
            <a:noFill/>
          </a:ln>
        </p:spPr>
      </p:pic>
      <p:sp>
        <p:nvSpPr>
          <p:cNvPr id="90" name="Rounded Rectangle 3"/>
          <p:cNvSpPr/>
          <p:nvPr/>
        </p:nvSpPr>
        <p:spPr>
          <a:xfrm>
            <a:off x="502920" y="1371600"/>
            <a:ext cx="127800" cy="420120"/>
          </a:xfrm>
          <a:prstGeom prst="roundRect">
            <a:avLst>
              <a:gd name="adj" fmla="val 40000"/>
            </a:avLst>
          </a:prstGeom>
          <a:solidFill>
            <a:srgbClr val="079fc4"/>
          </a:solidFill>
          <a:ln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91" name="TextBox 4"/>
          <p:cNvSpPr/>
          <p:nvPr/>
        </p:nvSpPr>
        <p:spPr>
          <a:xfrm>
            <a:off x="749880" y="1325880"/>
            <a:ext cx="10515240" cy="40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45720" tIns="18360" bIns="18360" anchor="t">
            <a:spAutoFit/>
          </a:bodyPr>
          <a:p>
            <a:pPr>
              <a:lnSpc>
                <a:spcPct val="100000"/>
              </a:lnSpc>
              <a:spcAft>
                <a:spcPts val="400"/>
              </a:spcAft>
            </a:pPr>
            <a:r>
              <a:rPr b="1" lang="en-US" sz="2400" spc="-1" strike="noStrike">
                <a:solidFill>
                  <a:srgbClr val="0a1638"/>
                </a:solidFill>
                <a:latin typeface="Calibri"/>
              </a:rPr>
              <a:t>Chiffres clés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Rounded Rectangle 5"/>
          <p:cNvSpPr/>
          <p:nvPr/>
        </p:nvSpPr>
        <p:spPr>
          <a:xfrm>
            <a:off x="749880" y="1984320"/>
            <a:ext cx="1005480" cy="40680"/>
          </a:xfrm>
          <a:prstGeom prst="roundRect">
            <a:avLst>
              <a:gd name="adj" fmla="val 50000"/>
            </a:avLst>
          </a:prstGeom>
          <a:solidFill>
            <a:srgbClr val="079fc4"/>
          </a:solidFill>
          <a:ln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-15840" bIns="-1584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93" name="Rounded Rectangle 6"/>
          <p:cNvSpPr/>
          <p:nvPr/>
        </p:nvSpPr>
        <p:spPr>
          <a:xfrm>
            <a:off x="502920" y="2514600"/>
            <a:ext cx="3606480" cy="2194200"/>
          </a:xfrm>
          <a:prstGeom prst="roundRect">
            <a:avLst>
              <a:gd name="adj" fmla="val 8000"/>
            </a:avLst>
          </a:prstGeom>
          <a:solidFill>
            <a:srgbClr val="ffffff"/>
          </a:solidFill>
          <a:ln w="12700">
            <a:solidFill>
              <a:srgbClr val="e2e8f0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94" name="TextBox 7"/>
          <p:cNvSpPr/>
          <p:nvPr/>
        </p:nvSpPr>
        <p:spPr>
          <a:xfrm>
            <a:off x="502920" y="2788920"/>
            <a:ext cx="3606480" cy="64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45720" tIns="18360" bIns="18360" anchor="t">
            <a:spAutoFit/>
          </a:bodyPr>
          <a:p>
            <a:pPr algn="ctr">
              <a:lnSpc>
                <a:spcPct val="100000"/>
              </a:lnSpc>
              <a:spcAft>
                <a:spcPts val="400"/>
              </a:spcAft>
            </a:pPr>
            <a:r>
              <a:rPr b="1" lang="en-US" sz="4000" spc="-1" strike="noStrike">
                <a:solidFill>
                  <a:srgbClr val="0a1638"/>
                </a:solidFill>
                <a:latin typeface="Calibri"/>
              </a:rPr>
              <a:t>39 €</a:t>
            </a:r>
            <a:endParaRPr b="0" lang="en-US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TextBox 8"/>
          <p:cNvSpPr/>
          <p:nvPr/>
        </p:nvSpPr>
        <p:spPr>
          <a:xfrm>
            <a:off x="502920" y="3977640"/>
            <a:ext cx="3606480" cy="234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45720" tIns="18360" bIns="18360" anchor="t">
            <a:spAutoFit/>
          </a:bodyPr>
          <a:p>
            <a:pPr algn="ctr">
              <a:lnSpc>
                <a:spcPct val="100000"/>
              </a:lnSpc>
              <a:spcAft>
                <a:spcPts val="400"/>
              </a:spcAft>
            </a:pPr>
            <a:r>
              <a:rPr b="0" lang="en-US" sz="1300" spc="-1" strike="noStrike">
                <a:solidFill>
                  <a:srgbClr val="475569"/>
                </a:solidFill>
                <a:latin typeface="Calibri"/>
              </a:rPr>
              <a:t>par utilisateur / mois</a:t>
            </a:r>
            <a:endParaRPr b="0" lang="en-US" sz="1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Rounded Rectangle 9"/>
          <p:cNvSpPr/>
          <p:nvPr/>
        </p:nvSpPr>
        <p:spPr>
          <a:xfrm>
            <a:off x="4292640" y="2514600"/>
            <a:ext cx="3606480" cy="2194200"/>
          </a:xfrm>
          <a:prstGeom prst="roundRect">
            <a:avLst>
              <a:gd name="adj" fmla="val 8000"/>
            </a:avLst>
          </a:prstGeom>
          <a:solidFill>
            <a:srgbClr val="ffffff"/>
          </a:solidFill>
          <a:ln w="12700">
            <a:solidFill>
              <a:srgbClr val="e2e8f0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97" name="TextBox 10"/>
          <p:cNvSpPr/>
          <p:nvPr/>
        </p:nvSpPr>
        <p:spPr>
          <a:xfrm>
            <a:off x="4292640" y="2788920"/>
            <a:ext cx="3606480" cy="64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45720" tIns="18360" bIns="18360" anchor="t">
            <a:spAutoFit/>
          </a:bodyPr>
          <a:p>
            <a:pPr algn="ctr">
              <a:lnSpc>
                <a:spcPct val="100000"/>
              </a:lnSpc>
              <a:spcAft>
                <a:spcPts val="400"/>
              </a:spcAft>
            </a:pPr>
            <a:r>
              <a:rPr b="1" lang="en-US" sz="4000" spc="-1" strike="noStrike">
                <a:solidFill>
                  <a:srgbClr val="0a1638"/>
                </a:solidFill>
                <a:latin typeface="Calibri"/>
              </a:rPr>
              <a:t>70-20-10</a:t>
            </a:r>
            <a:endParaRPr b="0" lang="en-US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TextBox 11"/>
          <p:cNvSpPr/>
          <p:nvPr/>
        </p:nvSpPr>
        <p:spPr>
          <a:xfrm>
            <a:off x="4292640" y="3977640"/>
            <a:ext cx="3606480" cy="234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45720" tIns="18360" bIns="18360" anchor="t">
            <a:spAutoFit/>
          </a:bodyPr>
          <a:p>
            <a:pPr algn="ctr">
              <a:lnSpc>
                <a:spcPct val="100000"/>
              </a:lnSpc>
              <a:spcAft>
                <a:spcPts val="400"/>
              </a:spcAft>
            </a:pPr>
            <a:r>
              <a:rPr b="0" lang="en-US" sz="1300" spc="-1" strike="noStrike">
                <a:solidFill>
                  <a:srgbClr val="475569"/>
                </a:solidFill>
                <a:latin typeface="Calibri"/>
              </a:rPr>
              <a:t>modèle d'apprentissage</a:t>
            </a:r>
            <a:endParaRPr b="0" lang="en-US" sz="1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Rounded Rectangle 12"/>
          <p:cNvSpPr/>
          <p:nvPr/>
        </p:nvSpPr>
        <p:spPr>
          <a:xfrm>
            <a:off x="8082000" y="2514600"/>
            <a:ext cx="3606480" cy="2194200"/>
          </a:xfrm>
          <a:prstGeom prst="roundRect">
            <a:avLst>
              <a:gd name="adj" fmla="val 8000"/>
            </a:avLst>
          </a:prstGeom>
          <a:solidFill>
            <a:srgbClr val="ffffff"/>
          </a:solidFill>
          <a:ln w="12700">
            <a:solidFill>
              <a:srgbClr val="e2e8f0"/>
            </a:solidFill>
            <a:round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00" name="TextBox 13"/>
          <p:cNvSpPr/>
          <p:nvPr/>
        </p:nvSpPr>
        <p:spPr>
          <a:xfrm>
            <a:off x="8082000" y="2788920"/>
            <a:ext cx="3606480" cy="64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45720" tIns="18360" bIns="18360" anchor="t">
            <a:spAutoFit/>
          </a:bodyPr>
          <a:p>
            <a:pPr algn="ctr">
              <a:lnSpc>
                <a:spcPct val="100000"/>
              </a:lnSpc>
              <a:spcAft>
                <a:spcPts val="400"/>
              </a:spcAft>
            </a:pPr>
            <a:r>
              <a:rPr b="1" lang="en-US" sz="4000" spc="-1" strike="noStrike">
                <a:solidFill>
                  <a:srgbClr val="0a1638"/>
                </a:solidFill>
                <a:latin typeface="Calibri"/>
              </a:rPr>
              <a:t>T0 → T+12</a:t>
            </a:r>
            <a:endParaRPr b="0" lang="en-US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TextBox 14"/>
          <p:cNvSpPr/>
          <p:nvPr/>
        </p:nvSpPr>
        <p:spPr>
          <a:xfrm>
            <a:off x="8082000" y="3977640"/>
            <a:ext cx="3606480" cy="234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45720" tIns="18360" bIns="18360" anchor="t">
            <a:spAutoFit/>
          </a:bodyPr>
          <a:p>
            <a:pPr algn="ctr">
              <a:lnSpc>
                <a:spcPct val="100000"/>
              </a:lnSpc>
              <a:spcAft>
                <a:spcPts val="400"/>
              </a:spcAft>
            </a:pPr>
            <a:r>
              <a:rPr b="0" lang="en-US" sz="1300" spc="-1" strike="noStrike">
                <a:solidFill>
                  <a:srgbClr val="475569"/>
                </a:solidFill>
                <a:latin typeface="Calibri"/>
              </a:rPr>
              <a:t>cycle de progression</a:t>
            </a:r>
            <a:endParaRPr b="0" lang="en-US" sz="1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TextBox 15"/>
          <p:cNvSpPr/>
          <p:nvPr/>
        </p:nvSpPr>
        <p:spPr>
          <a:xfrm>
            <a:off x="502920" y="6432840"/>
            <a:ext cx="959760" cy="17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45720" tIns="18360" bIns="18360" anchor="ctr">
            <a:spAutoFit/>
          </a:bodyPr>
          <a:p>
            <a:pPr>
              <a:lnSpc>
                <a:spcPct val="100000"/>
              </a:lnSpc>
              <a:spcAft>
                <a:spcPts val="400"/>
              </a:spcAft>
            </a:pPr>
            <a:r>
              <a:rPr b="1" lang="en-US" sz="900" spc="-1" strike="noStrike">
                <a:solidFill>
                  <a:srgbClr val="8a99ab"/>
                </a:solidFill>
                <a:latin typeface="Calibri"/>
              </a:rPr>
              <a:t>propulsé par</a:t>
            </a:r>
            <a:endParaRPr b="0" lang="en-US" sz="9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3" name="Picture 16" descr="ocean_tight.png"/>
          <p:cNvPicPr/>
          <p:nvPr/>
        </p:nvPicPr>
        <p:blipFill>
          <a:blip r:embed="rId3"/>
          <a:stretch/>
        </p:blipFill>
        <p:spPr>
          <a:xfrm>
            <a:off x="1417320" y="6254640"/>
            <a:ext cx="474840" cy="456840"/>
          </a:xfrm>
          <a:prstGeom prst="rect">
            <a:avLst/>
          </a:prstGeom>
          <a:ln w="0">
            <a:noFill/>
          </a:ln>
        </p:spPr>
      </p:pic>
      <p:sp>
        <p:nvSpPr>
          <p:cNvPr id="104" name="TextBox 17"/>
          <p:cNvSpPr/>
          <p:nvPr/>
        </p:nvSpPr>
        <p:spPr>
          <a:xfrm>
            <a:off x="11094480" y="6405480"/>
            <a:ext cx="639720" cy="17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45720" tIns="18360" bIns="18360" anchor="ctr">
            <a:spAutoFit/>
          </a:bodyPr>
          <a:p>
            <a:pPr algn="r">
              <a:lnSpc>
                <a:spcPct val="100000"/>
              </a:lnSpc>
              <a:spcAft>
                <a:spcPts val="400"/>
              </a:spcAft>
            </a:pPr>
            <a:r>
              <a:rPr b="1" lang="en-US" sz="900" spc="-1" strike="noStrike">
                <a:solidFill>
                  <a:srgbClr val="8a99ab"/>
                </a:solidFill>
                <a:latin typeface="Calibri"/>
              </a:rPr>
              <a:t>04</a:t>
            </a:r>
            <a:endParaRPr b="0" lang="en-US" sz="9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Picture 1" descr="bg_content.png"/>
          <p:cNvPicPr/>
          <p:nvPr/>
        </p:nvPicPr>
        <p:blipFill>
          <a:blip r:embed="rId1"/>
          <a:stretch/>
        </p:blipFill>
        <p:spPr>
          <a:xfrm>
            <a:off x="0" y="0"/>
            <a:ext cx="12191400" cy="6857640"/>
          </a:xfrm>
          <a:prstGeom prst="rect">
            <a:avLst/>
          </a:prstGeom>
          <a:ln w="0">
            <a:noFill/>
          </a:ln>
        </p:spPr>
      </p:pic>
      <p:pic>
        <p:nvPicPr>
          <p:cNvPr id="106" name="Picture 2" descr="pulse_tight.png"/>
          <p:cNvPicPr/>
          <p:nvPr/>
        </p:nvPicPr>
        <p:blipFill>
          <a:blip r:embed="rId2"/>
          <a:stretch/>
        </p:blipFill>
        <p:spPr>
          <a:xfrm>
            <a:off x="502920" y="384120"/>
            <a:ext cx="1064880" cy="603000"/>
          </a:xfrm>
          <a:prstGeom prst="rect">
            <a:avLst/>
          </a:prstGeom>
          <a:ln w="0">
            <a:noFill/>
          </a:ln>
        </p:spPr>
      </p:pic>
      <p:sp>
        <p:nvSpPr>
          <p:cNvPr id="107" name="Rounded Rectangle 3"/>
          <p:cNvSpPr/>
          <p:nvPr/>
        </p:nvSpPr>
        <p:spPr>
          <a:xfrm>
            <a:off x="502920" y="1371600"/>
            <a:ext cx="127800" cy="420120"/>
          </a:xfrm>
          <a:prstGeom prst="roundRect">
            <a:avLst>
              <a:gd name="adj" fmla="val 40000"/>
            </a:avLst>
          </a:prstGeom>
          <a:solidFill>
            <a:srgbClr val="079fc4"/>
          </a:solidFill>
          <a:ln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08" name="TextBox 4"/>
          <p:cNvSpPr/>
          <p:nvPr/>
        </p:nvSpPr>
        <p:spPr>
          <a:xfrm>
            <a:off x="749880" y="1325880"/>
            <a:ext cx="10515240" cy="40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45720" tIns="18360" bIns="18360" anchor="t">
            <a:spAutoFit/>
          </a:bodyPr>
          <a:p>
            <a:pPr>
              <a:lnSpc>
                <a:spcPct val="100000"/>
              </a:lnSpc>
              <a:spcAft>
                <a:spcPts val="400"/>
              </a:spcAft>
            </a:pPr>
            <a:r>
              <a:rPr b="1" lang="en-US" sz="2400" spc="-1" strike="noStrike">
                <a:solidFill>
                  <a:srgbClr val="0a1638"/>
                </a:solidFill>
                <a:latin typeface="Calibri"/>
              </a:rPr>
              <a:t>Tableau comparatif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Rounded Rectangle 5"/>
          <p:cNvSpPr/>
          <p:nvPr/>
        </p:nvSpPr>
        <p:spPr>
          <a:xfrm>
            <a:off x="749880" y="1984320"/>
            <a:ext cx="1005480" cy="40680"/>
          </a:xfrm>
          <a:prstGeom prst="roundRect">
            <a:avLst>
              <a:gd name="adj" fmla="val 50000"/>
            </a:avLst>
          </a:prstGeom>
          <a:solidFill>
            <a:srgbClr val="079fc4"/>
          </a:solidFill>
          <a:ln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-15840" bIns="-1584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10" name="Rounded Rectangle 6"/>
          <p:cNvSpPr/>
          <p:nvPr/>
        </p:nvSpPr>
        <p:spPr>
          <a:xfrm>
            <a:off x="502920" y="2331720"/>
            <a:ext cx="11185560" cy="662760"/>
          </a:xfrm>
          <a:prstGeom prst="roundRect">
            <a:avLst>
              <a:gd name="adj" fmla="val 5000"/>
            </a:avLst>
          </a:prstGeom>
          <a:solidFill>
            <a:srgbClr val="0a1638"/>
          </a:solidFill>
          <a:ln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11" name="TextBox 7"/>
          <p:cNvSpPr/>
          <p:nvPr/>
        </p:nvSpPr>
        <p:spPr>
          <a:xfrm>
            <a:off x="502920" y="2545920"/>
            <a:ext cx="3728160" cy="234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82880" rIns="45720" tIns="18360" bIns="18360" anchor="ctr">
            <a:spAutoFit/>
          </a:bodyPr>
          <a:p>
            <a:pPr>
              <a:lnSpc>
                <a:spcPct val="100000"/>
              </a:lnSpc>
              <a:spcAft>
                <a:spcPts val="400"/>
              </a:spcAft>
            </a:pPr>
            <a:r>
              <a:rPr b="1" lang="en-US" sz="1300" spc="-1" strike="noStrike">
                <a:solidFill>
                  <a:srgbClr val="ffffff"/>
                </a:solidFill>
                <a:latin typeface="Calibri"/>
              </a:rPr>
              <a:t>Colonne A</a:t>
            </a:r>
            <a:endParaRPr b="0" lang="en-US" sz="1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TextBox 8"/>
          <p:cNvSpPr/>
          <p:nvPr/>
        </p:nvSpPr>
        <p:spPr>
          <a:xfrm>
            <a:off x="4231440" y="2545920"/>
            <a:ext cx="3728160" cy="234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82880" rIns="45720" tIns="18360" bIns="18360" anchor="ctr">
            <a:spAutoFit/>
          </a:bodyPr>
          <a:p>
            <a:pPr>
              <a:lnSpc>
                <a:spcPct val="100000"/>
              </a:lnSpc>
              <a:spcAft>
                <a:spcPts val="400"/>
              </a:spcAft>
            </a:pPr>
            <a:r>
              <a:rPr b="1" lang="en-US" sz="1300" spc="-1" strike="noStrike">
                <a:solidFill>
                  <a:srgbClr val="ffffff"/>
                </a:solidFill>
                <a:latin typeface="Calibri"/>
              </a:rPr>
              <a:t>Colonne B</a:t>
            </a:r>
            <a:endParaRPr b="0" lang="en-US" sz="1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TextBox 9"/>
          <p:cNvSpPr/>
          <p:nvPr/>
        </p:nvSpPr>
        <p:spPr>
          <a:xfrm>
            <a:off x="7960320" y="2545920"/>
            <a:ext cx="3728160" cy="234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82880" rIns="45720" tIns="18360" bIns="18360" anchor="ctr">
            <a:spAutoFit/>
          </a:bodyPr>
          <a:p>
            <a:pPr>
              <a:lnSpc>
                <a:spcPct val="100000"/>
              </a:lnSpc>
              <a:spcAft>
                <a:spcPts val="400"/>
              </a:spcAft>
            </a:pPr>
            <a:r>
              <a:rPr b="1" lang="en-US" sz="1300" spc="-1" strike="noStrike">
                <a:solidFill>
                  <a:srgbClr val="ffffff"/>
                </a:solidFill>
                <a:latin typeface="Calibri"/>
              </a:rPr>
              <a:t>Colonne C</a:t>
            </a:r>
            <a:endParaRPr b="0" lang="en-US" sz="1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TextBox 10"/>
          <p:cNvSpPr/>
          <p:nvPr/>
        </p:nvSpPr>
        <p:spPr>
          <a:xfrm>
            <a:off x="502920" y="3209040"/>
            <a:ext cx="3728160" cy="234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82880" rIns="45720" tIns="18360" bIns="18360" anchor="ctr">
            <a:spAutoFit/>
          </a:bodyPr>
          <a:p>
            <a:pPr>
              <a:lnSpc>
                <a:spcPct val="100000"/>
              </a:lnSpc>
              <a:spcAft>
                <a:spcPts val="400"/>
              </a:spcAft>
            </a:pPr>
            <a:r>
              <a:rPr b="1" lang="en-US" sz="1300" spc="-1" strike="noStrike">
                <a:solidFill>
                  <a:srgbClr val="0a1638"/>
                </a:solidFill>
                <a:latin typeface="Calibri"/>
              </a:rPr>
              <a:t>Ligne 1</a:t>
            </a:r>
            <a:endParaRPr b="0" lang="en-US" sz="1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TextBox 11"/>
          <p:cNvSpPr/>
          <p:nvPr/>
        </p:nvSpPr>
        <p:spPr>
          <a:xfrm>
            <a:off x="4231440" y="3209040"/>
            <a:ext cx="3728160" cy="234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82880" rIns="45720" tIns="18360" bIns="18360" anchor="ctr">
            <a:spAutoFit/>
          </a:bodyPr>
          <a:p>
            <a:pPr>
              <a:lnSpc>
                <a:spcPct val="100000"/>
              </a:lnSpc>
              <a:spcAft>
                <a:spcPts val="400"/>
              </a:spcAft>
            </a:pPr>
            <a:r>
              <a:rPr b="0" lang="en-US" sz="1300" spc="-1" strike="noStrike">
                <a:solidFill>
                  <a:srgbClr val="475569"/>
                </a:solidFill>
                <a:latin typeface="Calibri"/>
              </a:rPr>
              <a:t>valeur</a:t>
            </a:r>
            <a:endParaRPr b="0" lang="en-US" sz="1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TextBox 12"/>
          <p:cNvSpPr/>
          <p:nvPr/>
        </p:nvSpPr>
        <p:spPr>
          <a:xfrm>
            <a:off x="7960320" y="3209040"/>
            <a:ext cx="3728160" cy="234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82880" rIns="45720" tIns="18360" bIns="18360" anchor="ctr">
            <a:spAutoFit/>
          </a:bodyPr>
          <a:p>
            <a:pPr>
              <a:lnSpc>
                <a:spcPct val="100000"/>
              </a:lnSpc>
              <a:spcAft>
                <a:spcPts val="400"/>
              </a:spcAft>
            </a:pPr>
            <a:r>
              <a:rPr b="0" lang="en-US" sz="1300" spc="-1" strike="noStrike">
                <a:solidFill>
                  <a:srgbClr val="475569"/>
                </a:solidFill>
                <a:latin typeface="Calibri"/>
              </a:rPr>
              <a:t>valeur</a:t>
            </a:r>
            <a:endParaRPr b="0" lang="en-US" sz="1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Rectangle 13"/>
          <p:cNvSpPr/>
          <p:nvPr/>
        </p:nvSpPr>
        <p:spPr>
          <a:xfrm>
            <a:off x="502920" y="3657600"/>
            <a:ext cx="11185560" cy="662760"/>
          </a:xfrm>
          <a:prstGeom prst="rect">
            <a:avLst/>
          </a:prstGeom>
          <a:solidFill>
            <a:srgbClr val="f4f8fb"/>
          </a:solidFill>
          <a:ln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18" name="TextBox 14"/>
          <p:cNvSpPr/>
          <p:nvPr/>
        </p:nvSpPr>
        <p:spPr>
          <a:xfrm>
            <a:off x="502920" y="3871800"/>
            <a:ext cx="3728160" cy="234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82880" rIns="45720" tIns="18360" bIns="18360" anchor="ctr">
            <a:spAutoFit/>
          </a:bodyPr>
          <a:p>
            <a:pPr>
              <a:lnSpc>
                <a:spcPct val="100000"/>
              </a:lnSpc>
              <a:spcAft>
                <a:spcPts val="400"/>
              </a:spcAft>
            </a:pPr>
            <a:r>
              <a:rPr b="1" lang="en-US" sz="1300" spc="-1" strike="noStrike">
                <a:solidFill>
                  <a:srgbClr val="0a1638"/>
                </a:solidFill>
                <a:latin typeface="Calibri"/>
              </a:rPr>
              <a:t>Ligne 2</a:t>
            </a:r>
            <a:endParaRPr b="0" lang="en-US" sz="1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TextBox 15"/>
          <p:cNvSpPr/>
          <p:nvPr/>
        </p:nvSpPr>
        <p:spPr>
          <a:xfrm>
            <a:off x="4231440" y="3871800"/>
            <a:ext cx="3728160" cy="234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82880" rIns="45720" tIns="18360" bIns="18360" anchor="ctr">
            <a:spAutoFit/>
          </a:bodyPr>
          <a:p>
            <a:pPr>
              <a:lnSpc>
                <a:spcPct val="100000"/>
              </a:lnSpc>
              <a:spcAft>
                <a:spcPts val="400"/>
              </a:spcAft>
            </a:pPr>
            <a:r>
              <a:rPr b="0" lang="en-US" sz="1300" spc="-1" strike="noStrike">
                <a:solidFill>
                  <a:srgbClr val="475569"/>
                </a:solidFill>
                <a:latin typeface="Calibri"/>
              </a:rPr>
              <a:t>valeur</a:t>
            </a:r>
            <a:endParaRPr b="0" lang="en-US" sz="1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TextBox 16"/>
          <p:cNvSpPr/>
          <p:nvPr/>
        </p:nvSpPr>
        <p:spPr>
          <a:xfrm>
            <a:off x="7960320" y="3871800"/>
            <a:ext cx="3728160" cy="234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82880" rIns="45720" tIns="18360" bIns="18360" anchor="ctr">
            <a:spAutoFit/>
          </a:bodyPr>
          <a:p>
            <a:pPr>
              <a:lnSpc>
                <a:spcPct val="100000"/>
              </a:lnSpc>
              <a:spcAft>
                <a:spcPts val="400"/>
              </a:spcAft>
            </a:pPr>
            <a:r>
              <a:rPr b="0" lang="en-US" sz="1300" spc="-1" strike="noStrike">
                <a:solidFill>
                  <a:srgbClr val="475569"/>
                </a:solidFill>
                <a:latin typeface="Calibri"/>
              </a:rPr>
              <a:t>valeur</a:t>
            </a:r>
            <a:endParaRPr b="0" lang="en-US" sz="1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TextBox 17"/>
          <p:cNvSpPr/>
          <p:nvPr/>
        </p:nvSpPr>
        <p:spPr>
          <a:xfrm>
            <a:off x="502920" y="4534920"/>
            <a:ext cx="3728160" cy="234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82880" rIns="45720" tIns="18360" bIns="18360" anchor="ctr">
            <a:spAutoFit/>
          </a:bodyPr>
          <a:p>
            <a:pPr>
              <a:lnSpc>
                <a:spcPct val="100000"/>
              </a:lnSpc>
              <a:spcAft>
                <a:spcPts val="400"/>
              </a:spcAft>
            </a:pPr>
            <a:r>
              <a:rPr b="1" lang="en-US" sz="1300" spc="-1" strike="noStrike">
                <a:solidFill>
                  <a:srgbClr val="0a1638"/>
                </a:solidFill>
                <a:latin typeface="Calibri"/>
              </a:rPr>
              <a:t>Ligne 3</a:t>
            </a:r>
            <a:endParaRPr b="0" lang="en-US" sz="1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TextBox 18"/>
          <p:cNvSpPr/>
          <p:nvPr/>
        </p:nvSpPr>
        <p:spPr>
          <a:xfrm>
            <a:off x="4231440" y="4534920"/>
            <a:ext cx="3728160" cy="234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82880" rIns="45720" tIns="18360" bIns="18360" anchor="ctr">
            <a:spAutoFit/>
          </a:bodyPr>
          <a:p>
            <a:pPr>
              <a:lnSpc>
                <a:spcPct val="100000"/>
              </a:lnSpc>
              <a:spcAft>
                <a:spcPts val="400"/>
              </a:spcAft>
            </a:pPr>
            <a:r>
              <a:rPr b="0" lang="en-US" sz="1300" spc="-1" strike="noStrike">
                <a:solidFill>
                  <a:srgbClr val="475569"/>
                </a:solidFill>
                <a:latin typeface="Calibri"/>
              </a:rPr>
              <a:t>valeur</a:t>
            </a:r>
            <a:endParaRPr b="0" lang="en-US" sz="1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TextBox 19"/>
          <p:cNvSpPr/>
          <p:nvPr/>
        </p:nvSpPr>
        <p:spPr>
          <a:xfrm>
            <a:off x="7960320" y="4534920"/>
            <a:ext cx="3728160" cy="234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82880" rIns="45720" tIns="18360" bIns="18360" anchor="ctr">
            <a:spAutoFit/>
          </a:bodyPr>
          <a:p>
            <a:pPr>
              <a:lnSpc>
                <a:spcPct val="100000"/>
              </a:lnSpc>
              <a:spcAft>
                <a:spcPts val="400"/>
              </a:spcAft>
            </a:pPr>
            <a:r>
              <a:rPr b="0" lang="en-US" sz="1300" spc="-1" strike="noStrike">
                <a:solidFill>
                  <a:srgbClr val="475569"/>
                </a:solidFill>
                <a:latin typeface="Calibri"/>
              </a:rPr>
              <a:t>valeur</a:t>
            </a:r>
            <a:endParaRPr b="0" lang="en-US" sz="1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TextBox 20"/>
          <p:cNvSpPr/>
          <p:nvPr/>
        </p:nvSpPr>
        <p:spPr>
          <a:xfrm>
            <a:off x="502920" y="6432840"/>
            <a:ext cx="959760" cy="17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45720" tIns="18360" bIns="18360" anchor="ctr">
            <a:spAutoFit/>
          </a:bodyPr>
          <a:p>
            <a:pPr>
              <a:lnSpc>
                <a:spcPct val="100000"/>
              </a:lnSpc>
              <a:spcAft>
                <a:spcPts val="400"/>
              </a:spcAft>
            </a:pPr>
            <a:r>
              <a:rPr b="1" lang="en-US" sz="900" spc="-1" strike="noStrike">
                <a:solidFill>
                  <a:srgbClr val="8a99ab"/>
                </a:solidFill>
                <a:latin typeface="Calibri"/>
              </a:rPr>
              <a:t>propulsé par</a:t>
            </a:r>
            <a:endParaRPr b="0" lang="en-US" sz="9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5" name="Picture 21" descr="ocean_tight.png"/>
          <p:cNvPicPr/>
          <p:nvPr/>
        </p:nvPicPr>
        <p:blipFill>
          <a:blip r:embed="rId3"/>
          <a:stretch/>
        </p:blipFill>
        <p:spPr>
          <a:xfrm>
            <a:off x="1417320" y="6254640"/>
            <a:ext cx="474840" cy="456840"/>
          </a:xfrm>
          <a:prstGeom prst="rect">
            <a:avLst/>
          </a:prstGeom>
          <a:ln w="0">
            <a:noFill/>
          </a:ln>
        </p:spPr>
      </p:pic>
      <p:sp>
        <p:nvSpPr>
          <p:cNvPr id="126" name="TextBox 22"/>
          <p:cNvSpPr/>
          <p:nvPr/>
        </p:nvSpPr>
        <p:spPr>
          <a:xfrm>
            <a:off x="11094480" y="6405480"/>
            <a:ext cx="639720" cy="17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45720" tIns="18360" bIns="18360" anchor="ctr">
            <a:spAutoFit/>
          </a:bodyPr>
          <a:p>
            <a:pPr algn="r">
              <a:lnSpc>
                <a:spcPct val="100000"/>
              </a:lnSpc>
              <a:spcAft>
                <a:spcPts val="400"/>
              </a:spcAft>
            </a:pPr>
            <a:r>
              <a:rPr b="1" lang="en-US" sz="900" spc="-1" strike="noStrike">
                <a:solidFill>
                  <a:srgbClr val="8a99ab"/>
                </a:solidFill>
                <a:latin typeface="Calibri"/>
              </a:rPr>
              <a:t>05</a:t>
            </a:r>
            <a:endParaRPr b="0" lang="en-US" sz="9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Picture 1" descr="bg_content.png"/>
          <p:cNvPicPr/>
          <p:nvPr/>
        </p:nvPicPr>
        <p:blipFill>
          <a:blip r:embed="rId1"/>
          <a:stretch/>
        </p:blipFill>
        <p:spPr>
          <a:xfrm>
            <a:off x="0" y="0"/>
            <a:ext cx="12191400" cy="6857640"/>
          </a:xfrm>
          <a:prstGeom prst="rect">
            <a:avLst/>
          </a:prstGeom>
          <a:ln w="0">
            <a:noFill/>
          </a:ln>
        </p:spPr>
      </p:pic>
      <p:pic>
        <p:nvPicPr>
          <p:cNvPr id="128" name="Picture 2" descr="pulse_tight.png"/>
          <p:cNvPicPr/>
          <p:nvPr/>
        </p:nvPicPr>
        <p:blipFill>
          <a:blip r:embed="rId2"/>
          <a:stretch/>
        </p:blipFill>
        <p:spPr>
          <a:xfrm>
            <a:off x="502920" y="384120"/>
            <a:ext cx="1064880" cy="603000"/>
          </a:xfrm>
          <a:prstGeom prst="rect">
            <a:avLst/>
          </a:prstGeom>
          <a:ln w="0">
            <a:noFill/>
          </a:ln>
        </p:spPr>
      </p:pic>
      <p:sp>
        <p:nvSpPr>
          <p:cNvPr id="129" name="Rounded Rectangle 3"/>
          <p:cNvSpPr/>
          <p:nvPr/>
        </p:nvSpPr>
        <p:spPr>
          <a:xfrm>
            <a:off x="502920" y="1463040"/>
            <a:ext cx="11185560" cy="4114440"/>
          </a:xfrm>
          <a:prstGeom prst="roundRect">
            <a:avLst>
              <a:gd name="adj" fmla="val 5000"/>
            </a:avLst>
          </a:prstGeom>
          <a:solidFill>
            <a:srgbClr val="0a1638"/>
          </a:solidFill>
          <a:ln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30" name="Rounded Rectangle 4"/>
          <p:cNvSpPr/>
          <p:nvPr/>
        </p:nvSpPr>
        <p:spPr>
          <a:xfrm>
            <a:off x="868680" y="2377440"/>
            <a:ext cx="127800" cy="2285640"/>
          </a:xfrm>
          <a:prstGeom prst="roundRect">
            <a:avLst>
              <a:gd name="adj" fmla="val 50000"/>
            </a:avLst>
          </a:prstGeom>
          <a:solidFill>
            <a:srgbClr val="00d4ff"/>
          </a:solidFill>
          <a:ln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chemeClr val="lt1"/>
              </a:solidFill>
              <a:latin typeface="Calibri"/>
            </a:endParaRPr>
          </a:p>
        </p:txBody>
      </p:sp>
      <p:sp>
        <p:nvSpPr>
          <p:cNvPr id="131" name="TextBox 5"/>
          <p:cNvSpPr/>
          <p:nvPr/>
        </p:nvSpPr>
        <p:spPr>
          <a:xfrm>
            <a:off x="1280160" y="3106080"/>
            <a:ext cx="9996840" cy="828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45720" tIns="18360" bIns="18360" anchor="ctr">
            <a:spAutoFit/>
          </a:bodyPr>
          <a:p>
            <a:pPr>
              <a:lnSpc>
                <a:spcPct val="100000"/>
              </a:lnSpc>
              <a:spcAft>
                <a:spcPts val="400"/>
              </a:spcAft>
            </a:pPr>
            <a:r>
              <a:rPr b="1" lang="en-US" sz="2600" spc="-1" strike="noStrike">
                <a:solidFill>
                  <a:srgbClr val="ffffff"/>
                </a:solidFill>
                <a:latin typeface="Calibri"/>
              </a:rPr>
              <a:t>« Votre phrase d'accroche la plus forte vient ici — une promesse claire, mémorable, qui reste après le rendez-vous. »</a:t>
            </a:r>
            <a:endParaRPr b="0" lang="en-US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TextBox 6"/>
          <p:cNvSpPr/>
          <p:nvPr/>
        </p:nvSpPr>
        <p:spPr>
          <a:xfrm>
            <a:off x="502920" y="6432840"/>
            <a:ext cx="959760" cy="17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45720" tIns="18360" bIns="18360" anchor="ctr">
            <a:spAutoFit/>
          </a:bodyPr>
          <a:p>
            <a:pPr>
              <a:lnSpc>
                <a:spcPct val="100000"/>
              </a:lnSpc>
              <a:spcAft>
                <a:spcPts val="400"/>
              </a:spcAft>
            </a:pPr>
            <a:r>
              <a:rPr b="1" lang="en-US" sz="900" spc="-1" strike="noStrike">
                <a:solidFill>
                  <a:srgbClr val="8a99ab"/>
                </a:solidFill>
                <a:latin typeface="Calibri"/>
              </a:rPr>
              <a:t>propulsé par</a:t>
            </a:r>
            <a:endParaRPr b="0" lang="en-US" sz="9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3" name="Picture 7" descr="ocean_tight.png"/>
          <p:cNvPicPr/>
          <p:nvPr/>
        </p:nvPicPr>
        <p:blipFill>
          <a:blip r:embed="rId3"/>
          <a:stretch/>
        </p:blipFill>
        <p:spPr>
          <a:xfrm>
            <a:off x="1417320" y="6254640"/>
            <a:ext cx="474840" cy="456840"/>
          </a:xfrm>
          <a:prstGeom prst="rect">
            <a:avLst/>
          </a:prstGeom>
          <a:ln w="0">
            <a:noFill/>
          </a:ln>
        </p:spPr>
      </p:pic>
      <p:sp>
        <p:nvSpPr>
          <p:cNvPr id="134" name="TextBox 8"/>
          <p:cNvSpPr/>
          <p:nvPr/>
        </p:nvSpPr>
        <p:spPr>
          <a:xfrm>
            <a:off x="11094480" y="6405480"/>
            <a:ext cx="639720" cy="17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45720" tIns="18360" bIns="18360" anchor="ctr">
            <a:spAutoFit/>
          </a:bodyPr>
          <a:p>
            <a:pPr algn="r">
              <a:lnSpc>
                <a:spcPct val="100000"/>
              </a:lnSpc>
              <a:spcAft>
                <a:spcPts val="400"/>
              </a:spcAft>
            </a:pPr>
            <a:r>
              <a:rPr b="1" lang="en-US" sz="900" spc="-1" strike="noStrike">
                <a:solidFill>
                  <a:srgbClr val="8a99ab"/>
                </a:solidFill>
                <a:latin typeface="Calibri"/>
              </a:rPr>
              <a:t>06</a:t>
            </a:r>
            <a:endParaRPr b="0" lang="en-US" sz="9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Picture 1" descr="bg_closing.png"/>
          <p:cNvPicPr/>
          <p:nvPr/>
        </p:nvPicPr>
        <p:blipFill>
          <a:blip r:embed="rId1"/>
          <a:stretch/>
        </p:blipFill>
        <p:spPr>
          <a:xfrm>
            <a:off x="0" y="0"/>
            <a:ext cx="12191400" cy="6857640"/>
          </a:xfrm>
          <a:prstGeom prst="rect">
            <a:avLst/>
          </a:prstGeom>
          <a:ln w="0">
            <a:noFill/>
          </a:ln>
        </p:spPr>
      </p:pic>
      <p:pic>
        <p:nvPicPr>
          <p:cNvPr id="136" name="Picture 2" descr="pulse_tight.png"/>
          <p:cNvPicPr/>
          <p:nvPr/>
        </p:nvPicPr>
        <p:blipFill>
          <a:blip r:embed="rId2"/>
          <a:stretch/>
        </p:blipFill>
        <p:spPr>
          <a:xfrm>
            <a:off x="502920" y="384120"/>
            <a:ext cx="1064880" cy="603000"/>
          </a:xfrm>
          <a:prstGeom prst="rect">
            <a:avLst/>
          </a:prstGeom>
          <a:ln w="0">
            <a:noFill/>
          </a:ln>
        </p:spPr>
      </p:pic>
      <p:sp>
        <p:nvSpPr>
          <p:cNvPr id="137" name="TextBox 3"/>
          <p:cNvSpPr/>
          <p:nvPr/>
        </p:nvSpPr>
        <p:spPr>
          <a:xfrm>
            <a:off x="548640" y="2011680"/>
            <a:ext cx="11094120" cy="859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45720" tIns="18360" bIns="18360" anchor="t">
            <a:spAutoFit/>
          </a:bodyPr>
          <a:p>
            <a:pPr algn="ctr">
              <a:lnSpc>
                <a:spcPct val="100000"/>
              </a:lnSpc>
              <a:spcAft>
                <a:spcPts val="400"/>
              </a:spcAft>
            </a:pPr>
            <a:r>
              <a:rPr b="1" lang="en-US" sz="5400" spc="-1" strike="noStrike">
                <a:solidFill>
                  <a:srgbClr val="0a1638"/>
                </a:solidFill>
                <a:latin typeface="Calibri"/>
              </a:rPr>
              <a:t>Merci.</a:t>
            </a:r>
            <a:endParaRPr b="0" lang="en-US" sz="5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TextBox 4"/>
          <p:cNvSpPr/>
          <p:nvPr/>
        </p:nvSpPr>
        <p:spPr>
          <a:xfrm>
            <a:off x="548640" y="3383280"/>
            <a:ext cx="11094120" cy="589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45720" tIns="18360" bIns="18360" anchor="t">
            <a:spAutoFit/>
          </a:bodyPr>
          <a:p>
            <a:pPr algn="ctr">
              <a:lnSpc>
                <a:spcPct val="100000"/>
              </a:lnSpc>
              <a:spcAft>
                <a:spcPts val="400"/>
              </a:spcAft>
            </a:pPr>
            <a:r>
              <a:rPr b="1" lang="en-US" sz="1800" spc="-1" strike="noStrike">
                <a:solidFill>
                  <a:srgbClr val="0a1638"/>
                </a:solidFill>
                <a:latin typeface="Calibri"/>
              </a:rPr>
              <a:t>contact@oceanbleu-pulse.fr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Aft>
                <a:spcPts val="400"/>
              </a:spcAft>
            </a:pPr>
            <a:r>
              <a:rPr b="0" lang="en-US" sz="1500" spc="-1" strike="noStrike">
                <a:solidFill>
                  <a:srgbClr val="079fc4"/>
                </a:solidFill>
                <a:latin typeface="Calibri"/>
              </a:rPr>
              <a:t>oceanbleu-pulse.fr</a:t>
            </a:r>
            <a:endParaRPr b="0" lang="en-US" sz="15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9" name="Picture 5" descr="ocean_tight.png"/>
          <p:cNvPicPr/>
          <p:nvPr/>
        </p:nvPicPr>
        <p:blipFill>
          <a:blip r:embed="rId3"/>
          <a:stretch/>
        </p:blipFill>
        <p:spPr>
          <a:xfrm>
            <a:off x="5501880" y="4663440"/>
            <a:ext cx="1188000" cy="1142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Application>LibreOffice/7.4.7.2$Linux_AARCH64 LibreOffice_project/40$Build-2</Application>
  <AppVersion>15.0000</AppVersion>
  <Words>0</Words>
  <Paragraphs>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2013-01-27T09:14:16Z</dcterms:created>
  <dc:creator/>
  <dc:description>generated using python-pptx</dc:description>
  <dc:language>en-US</dc:language>
  <cp:lastModifiedBy>Steve Canny</cp:lastModifiedBy>
  <dcterms:modified xsi:type="dcterms:W3CDTF">2013-01-27T09:15:58Z</dcterms:modified>
  <cp:revision>1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On-screen Show (4:3)</vt:lpwstr>
  </property>
</Properties>
</file>